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8.xml" ContentType="application/vnd.openxmlformats-officedocument.drawingml.chart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harts/chart9.xml" ContentType="application/vnd.openxmlformats-officedocument.drawingml.chart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olors1.xml" ContentType="application/vnd.ms-office.chartcolorstyle+xml"/>
  <Override PartName="/ppt/charts/style1.xml" ContentType="application/vnd.ms-office.chartstyle+xml"/>
  <Override PartName="/ppt/charts/colors2.xml" ContentType="application/vnd.ms-office.chartcolorstyle+xml"/>
  <Override PartName="/ppt/charts/style2.xml" ContentType="application/vnd.ms-office.chartstyle+xml"/>
  <Override PartName="/ppt/charts/colors3.xml" ContentType="application/vnd.ms-office.chartcolorstyle+xml"/>
  <Override PartName="/ppt/charts/style3.xml" ContentType="application/vnd.ms-office.chartstyle+xml"/>
  <Override PartName="/ppt/charts/colors4.xml" ContentType="application/vnd.ms-office.chartcolorstyle+xml"/>
  <Override PartName="/ppt/charts/style4.xml" ContentType="application/vnd.ms-office.chartstyle+xml"/>
  <Override PartName="/ppt/charts/colors5.xml" ContentType="application/vnd.ms-office.chartcolorstyle+xml"/>
  <Override PartName="/ppt/charts/style5.xml" ContentType="application/vnd.ms-office.chartstyle+xml"/>
  <Override PartName="/ppt/charts/colors6.xml" ContentType="application/vnd.ms-office.chartcolorstyle+xml"/>
  <Override PartName="/ppt/charts/style6.xml" ContentType="application/vnd.ms-office.chartstyle+xml"/>
  <Override PartName="/ppt/charts/colors7.xml" ContentType="application/vnd.ms-office.chartcolorstyle+xml"/>
  <Override PartName="/ppt/charts/style7.xml" ContentType="application/vnd.ms-office.chartstyle+xml"/>
  <Override PartName="/ppt/charts/colors8.xml" ContentType="application/vnd.ms-office.chartcolorstyle+xml"/>
  <Override PartName="/ppt/charts/style8.xml" ContentType="application/vnd.ms-office.chartstyle+xml"/>
  <Override PartName="/ppt/charts/colors9.xml" ContentType="application/vnd.ms-office.chartcolorstyle+xml"/>
  <Override PartName="/ppt/charts/style9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73" r:id="rId2"/>
    <p:sldId id="283" r:id="rId3"/>
    <p:sldId id="284" r:id="rId4"/>
    <p:sldId id="285" r:id="rId5"/>
    <p:sldId id="286" r:id="rId6"/>
    <p:sldId id="287" r:id="rId7"/>
    <p:sldId id="288" r:id="rId8"/>
    <p:sldId id="289" r:id="rId9"/>
    <p:sldId id="290" r:id="rId10"/>
    <p:sldId id="291" r:id="rId11"/>
    <p:sldId id="292" r:id="rId12"/>
    <p:sldId id="293" r:id="rId13"/>
    <p:sldId id="294" r:id="rId14"/>
    <p:sldId id="295" r:id="rId15"/>
    <p:sldId id="296" r:id="rId16"/>
    <p:sldId id="297" r:id="rId17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D6AA1"/>
    <a:srgbClr val="000099"/>
    <a:srgbClr val="103572"/>
    <a:srgbClr val="305194"/>
    <a:srgbClr val="000054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8" d="100"/>
          <a:sy n="68" d="100"/>
        </p:scale>
        <p:origin x="-850" y="-67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Style" Target="style3.xml"/><Relationship Id="rId2" Type="http://schemas.microsoft.com/office/2011/relationships/chartColorStyle" Target="colors3.xml"/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3" Type="http://schemas.microsoft.com/office/2011/relationships/chartStyle" Target="style4.xml"/><Relationship Id="rId2" Type="http://schemas.microsoft.com/office/2011/relationships/chartColorStyle" Target="colors4.xml"/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3" Type="http://schemas.microsoft.com/office/2011/relationships/chartStyle" Target="style5.xml"/><Relationship Id="rId2" Type="http://schemas.microsoft.com/office/2011/relationships/chartColorStyle" Target="colors5.xml"/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3" Type="http://schemas.microsoft.com/office/2011/relationships/chartStyle" Target="style6.xml"/><Relationship Id="rId2" Type="http://schemas.microsoft.com/office/2011/relationships/chartColorStyle" Target="colors6.xml"/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3" Type="http://schemas.microsoft.com/office/2011/relationships/chartStyle" Target="style7.xml"/><Relationship Id="rId2" Type="http://schemas.microsoft.com/office/2011/relationships/chartColorStyle" Target="colors7.xml"/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3" Type="http://schemas.microsoft.com/office/2011/relationships/chartStyle" Target="style8.xml"/><Relationship Id="rId2" Type="http://schemas.microsoft.com/office/2011/relationships/chartColorStyle" Target="colors8.xml"/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3" Type="http://schemas.microsoft.com/office/2011/relationships/chartStyle" Target="style9.xml"/><Relationship Id="rId2" Type="http://schemas.microsoft.com/office/2011/relationships/chartColorStyle" Target="colors9.xml"/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 w="25400">
          <a:noFill/>
        </a:ln>
        <a:effectLst/>
        <a:sp3d/>
      </c:spPr>
    </c:sideWall>
    <c:backWall>
      <c:thickness val="0"/>
      <c:spPr>
        <a:noFill/>
        <a:ln w="25400"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90537728"/>
        <c:axId val="190539264"/>
        <c:axId val="0"/>
      </c:bar3DChart>
      <c:catAx>
        <c:axId val="1905377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90539264"/>
        <c:crosses val="autoZero"/>
        <c:auto val="1"/>
        <c:lblAlgn val="ctr"/>
        <c:lblOffset val="100"/>
        <c:noMultiLvlLbl val="0"/>
      </c:catAx>
      <c:valAx>
        <c:axId val="190539264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90537728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 w="25400">
          <a:noFill/>
        </a:ln>
        <a:effectLst/>
        <a:sp3d/>
      </c:spPr>
    </c:sideWall>
    <c:backWall>
      <c:thickness val="0"/>
      <c:spPr>
        <a:noFill/>
        <a:ln w="25400"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02737536"/>
        <c:axId val="202739072"/>
        <c:axId val="0"/>
      </c:bar3DChart>
      <c:catAx>
        <c:axId val="2027375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2739072"/>
        <c:crosses val="autoZero"/>
        <c:auto val="1"/>
        <c:lblAlgn val="ctr"/>
        <c:lblOffset val="100"/>
        <c:noMultiLvlLbl val="0"/>
      </c:catAx>
      <c:valAx>
        <c:axId val="20273907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202737536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 w="25400">
          <a:noFill/>
        </a:ln>
        <a:effectLst/>
        <a:sp3d/>
      </c:spPr>
    </c:sideWall>
    <c:backWall>
      <c:thickness val="0"/>
      <c:spPr>
        <a:noFill/>
        <a:ln w="25400"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06726016"/>
        <c:axId val="306727552"/>
        <c:axId val="0"/>
      </c:bar3DChart>
      <c:catAx>
        <c:axId val="3067260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06727552"/>
        <c:crosses val="autoZero"/>
        <c:auto val="1"/>
        <c:lblAlgn val="ctr"/>
        <c:lblOffset val="100"/>
        <c:noMultiLvlLbl val="0"/>
      </c:catAx>
      <c:valAx>
        <c:axId val="30672755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306726016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 w="25400">
          <a:noFill/>
        </a:ln>
        <a:effectLst/>
        <a:sp3d/>
      </c:spPr>
    </c:sideWall>
    <c:backWall>
      <c:thickness val="0"/>
      <c:spPr>
        <a:noFill/>
        <a:ln w="25400"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06813952"/>
        <c:axId val="306832128"/>
        <c:axId val="0"/>
      </c:bar3DChart>
      <c:catAx>
        <c:axId val="3068139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06832128"/>
        <c:crosses val="autoZero"/>
        <c:auto val="1"/>
        <c:lblAlgn val="ctr"/>
        <c:lblOffset val="100"/>
        <c:noMultiLvlLbl val="0"/>
      </c:catAx>
      <c:valAx>
        <c:axId val="306832128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306813952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 w="25400">
          <a:noFill/>
        </a:ln>
        <a:effectLst/>
        <a:sp3d/>
      </c:spPr>
    </c:sideWall>
    <c:backWall>
      <c:thickness val="0"/>
      <c:spPr>
        <a:noFill/>
        <a:ln w="25400"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94085760"/>
        <c:axId val="294087296"/>
        <c:axId val="0"/>
      </c:bar3DChart>
      <c:catAx>
        <c:axId val="2940857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94087296"/>
        <c:crosses val="autoZero"/>
        <c:auto val="1"/>
        <c:lblAlgn val="ctr"/>
        <c:lblOffset val="100"/>
        <c:noMultiLvlLbl val="0"/>
      </c:catAx>
      <c:valAx>
        <c:axId val="294087296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294085760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 w="25400">
          <a:noFill/>
        </a:ln>
        <a:effectLst/>
        <a:sp3d/>
      </c:spPr>
    </c:sideWall>
    <c:backWall>
      <c:thickness val="0"/>
      <c:spPr>
        <a:noFill/>
        <a:ln w="25400"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02687360"/>
        <c:axId val="176444544"/>
        <c:axId val="0"/>
      </c:bar3DChart>
      <c:catAx>
        <c:axId val="3026873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76444544"/>
        <c:crosses val="autoZero"/>
        <c:auto val="1"/>
        <c:lblAlgn val="ctr"/>
        <c:lblOffset val="100"/>
        <c:noMultiLvlLbl val="0"/>
      </c:catAx>
      <c:valAx>
        <c:axId val="176444544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302687360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 w="25400">
          <a:noFill/>
        </a:ln>
        <a:effectLst/>
        <a:sp3d/>
      </c:spPr>
    </c:sideWall>
    <c:backWall>
      <c:thickness val="0"/>
      <c:spPr>
        <a:noFill/>
        <a:ln w="25400"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02003968"/>
        <c:axId val="202005504"/>
        <c:axId val="0"/>
      </c:bar3DChart>
      <c:catAx>
        <c:axId val="2020039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2005504"/>
        <c:crosses val="autoZero"/>
        <c:auto val="1"/>
        <c:lblAlgn val="ctr"/>
        <c:lblOffset val="100"/>
        <c:noMultiLvlLbl val="0"/>
      </c:catAx>
      <c:valAx>
        <c:axId val="202005504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202003968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 w="25400">
          <a:noFill/>
        </a:ln>
        <a:effectLst/>
        <a:sp3d/>
      </c:spPr>
    </c:sideWall>
    <c:backWall>
      <c:thickness val="0"/>
      <c:spPr>
        <a:noFill/>
        <a:ln w="25400"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76125824"/>
        <c:axId val="176127360"/>
        <c:axId val="0"/>
      </c:bar3DChart>
      <c:catAx>
        <c:axId val="1761258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76127360"/>
        <c:crosses val="autoZero"/>
        <c:auto val="1"/>
        <c:lblAlgn val="ctr"/>
        <c:lblOffset val="100"/>
        <c:noMultiLvlLbl val="0"/>
      </c:catAx>
      <c:valAx>
        <c:axId val="176127360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76125824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 w="25400">
          <a:noFill/>
        </a:ln>
        <a:effectLst/>
        <a:sp3d/>
      </c:spPr>
    </c:sideWall>
    <c:backWall>
      <c:thickness val="0"/>
      <c:spPr>
        <a:noFill/>
        <a:ln w="25400"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02674944"/>
        <c:axId val="202676480"/>
        <c:axId val="0"/>
      </c:bar3DChart>
      <c:catAx>
        <c:axId val="2026749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2676480"/>
        <c:crosses val="autoZero"/>
        <c:auto val="1"/>
        <c:lblAlgn val="ctr"/>
        <c:lblOffset val="100"/>
        <c:noMultiLvlLbl val="0"/>
      </c:catAx>
      <c:valAx>
        <c:axId val="202676480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202674944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0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90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90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90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90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90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90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90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290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9BF2CFF-1245-4CC4-BC58-1296DBE95455}" type="doc">
      <dgm:prSet loTypeId="urn:microsoft.com/office/officeart/2005/8/layout/vProcess5" loCatId="process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8DB6CC5-2A1F-4CB1-8678-E8ECA3BA58D3}">
      <dgm:prSet phldrT="[Текст]" custT="1"/>
      <dgm:spPr/>
      <dgm:t>
        <a:bodyPr/>
        <a:lstStyle/>
        <a:p>
          <a:r>
            <a:rPr lang="ru-RU" sz="1800" b="1">
              <a:latin typeface="Arial" panose="020B0604020202020204" pitchFamily="34" charset="0"/>
              <a:cs typeface="Arial" panose="020B0604020202020204" pitchFamily="34" charset="0"/>
            </a:rPr>
            <a:t>Разработка и внедрение организационно-правовых механизмов, снимающих возможность коррупционных действий</a:t>
          </a:r>
          <a:endParaRPr lang="ru-RU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B2C3F8D-1589-435D-BCD2-616F4EF211EE}" type="parTrans" cxnId="{6FF8FC20-2E67-439C-88F7-A5A9E820F94A}">
      <dgm:prSet/>
      <dgm:spPr/>
      <dgm:t>
        <a:bodyPr/>
        <a:lstStyle/>
        <a:p>
          <a:endParaRPr lang="ru-RU"/>
        </a:p>
      </dgm:t>
    </dgm:pt>
    <dgm:pt modelId="{E631F37F-0CA2-4977-91CC-37DF02C6ABED}" type="sibTrans" cxnId="{6FF8FC20-2E67-439C-88F7-A5A9E820F94A}">
      <dgm:prSet/>
      <dgm:spPr/>
      <dgm:t>
        <a:bodyPr/>
        <a:lstStyle/>
        <a:p>
          <a:endParaRPr lang="ru-RU"/>
        </a:p>
      </dgm:t>
    </dgm:pt>
    <dgm:pt modelId="{F011C537-A2FA-4031-A192-8331B5F31F3C}">
      <dgm:prSet phldrT="[Текст]" custT="1"/>
      <dgm:spPr/>
      <dgm:t>
        <a:bodyPr/>
        <a:lstStyle/>
        <a:p>
          <a:r>
            <a:rPr lang="ru-RU" sz="1800" b="1">
              <a:latin typeface="Arial" panose="020B0604020202020204" pitchFamily="34" charset="0"/>
              <a:cs typeface="Arial" panose="020B0604020202020204" pitchFamily="34" charset="0"/>
            </a:rPr>
            <a:t>Совершенствование методов воспитания детей нравственным нормам, составляющим основу личности, устойчивой против коррупции</a:t>
          </a:r>
          <a:endParaRPr lang="ru-RU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D13ECA8-0F6D-4204-B72D-D8C2FFD59591}" type="parTrans" cxnId="{5A9EBDE8-87A2-4EE5-A461-5E0FB76394C4}">
      <dgm:prSet/>
      <dgm:spPr/>
      <dgm:t>
        <a:bodyPr/>
        <a:lstStyle/>
        <a:p>
          <a:endParaRPr lang="ru-RU"/>
        </a:p>
      </dgm:t>
    </dgm:pt>
    <dgm:pt modelId="{B6078682-1980-4E47-84FE-0AD73C4242BF}" type="sibTrans" cxnId="{5A9EBDE8-87A2-4EE5-A461-5E0FB76394C4}">
      <dgm:prSet/>
      <dgm:spPr/>
      <dgm:t>
        <a:bodyPr/>
        <a:lstStyle/>
        <a:p>
          <a:endParaRPr lang="ru-RU"/>
        </a:p>
      </dgm:t>
    </dgm:pt>
    <dgm:pt modelId="{1AB43D09-749E-442F-B39E-F425B9B27313}">
      <dgm:prSet/>
      <dgm:spPr/>
      <dgm:t>
        <a:bodyPr/>
        <a:lstStyle/>
        <a:p>
          <a:r>
            <a:rPr lang="ru-RU" b="1">
              <a:latin typeface="Arial" panose="020B0604020202020204" pitchFamily="34" charset="0"/>
              <a:cs typeface="Arial" panose="020B0604020202020204" pitchFamily="34" charset="0"/>
            </a:rPr>
            <a:t>Разработка мер, направленных на обеспечение прозрачности действий ответственных лиц в условиях коррупционной ситуации</a:t>
          </a:r>
          <a:endParaRPr lang="ru-RU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0212424-88DF-4A83-AD11-E353AADAD78C}" type="parTrans" cxnId="{EB30FB71-FCD5-4DC6-976D-95BB49FB0C2B}">
      <dgm:prSet/>
      <dgm:spPr/>
      <dgm:t>
        <a:bodyPr/>
        <a:lstStyle/>
        <a:p>
          <a:endParaRPr lang="ru-RU"/>
        </a:p>
      </dgm:t>
    </dgm:pt>
    <dgm:pt modelId="{188965CA-7FF7-4830-93EE-C0C4AAF8C990}" type="sibTrans" cxnId="{EB30FB71-FCD5-4DC6-976D-95BB49FB0C2B}">
      <dgm:prSet/>
      <dgm:spPr/>
      <dgm:t>
        <a:bodyPr/>
        <a:lstStyle/>
        <a:p>
          <a:endParaRPr lang="ru-RU"/>
        </a:p>
      </dgm:t>
    </dgm:pt>
    <dgm:pt modelId="{73EB4D39-BF24-4261-8526-372D49E9A940}" type="pres">
      <dgm:prSet presAssocID="{49BF2CFF-1245-4CC4-BC58-1296DBE95455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C98B15C-922E-4658-A6A1-659CBC8FA186}" type="pres">
      <dgm:prSet presAssocID="{49BF2CFF-1245-4CC4-BC58-1296DBE95455}" presName="dummyMaxCanvas" presStyleCnt="0">
        <dgm:presLayoutVars/>
      </dgm:prSet>
      <dgm:spPr/>
    </dgm:pt>
    <dgm:pt modelId="{18292E2D-2152-4906-BB54-3F98C8491C5B}" type="pres">
      <dgm:prSet presAssocID="{49BF2CFF-1245-4CC4-BC58-1296DBE95455}" presName="ThreeNodes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1B13546-5309-4863-B9E4-28325101666A}" type="pres">
      <dgm:prSet presAssocID="{49BF2CFF-1245-4CC4-BC58-1296DBE95455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2795150-1DF0-42F1-AE0B-E8B6FCAFFF7F}" type="pres">
      <dgm:prSet presAssocID="{49BF2CFF-1245-4CC4-BC58-1296DBE95455}" presName="ThreeNodes_3" presStyleLbl="node1" presStyleIdx="2" presStyleCnt="3" custScaleX="10106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3283D5B-B45E-410F-8105-3EC21D914735}" type="pres">
      <dgm:prSet presAssocID="{49BF2CFF-1245-4CC4-BC58-1296DBE95455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3972789-F519-43F7-9BCB-CB4C22D3F559}" type="pres">
      <dgm:prSet presAssocID="{49BF2CFF-1245-4CC4-BC58-1296DBE95455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DE99DC1-8348-4F61-98B8-20349E504222}" type="pres">
      <dgm:prSet presAssocID="{49BF2CFF-1245-4CC4-BC58-1296DBE95455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8C041B1-3D07-4C19-954D-A99FDF8DB603}" type="pres">
      <dgm:prSet presAssocID="{49BF2CFF-1245-4CC4-BC58-1296DBE95455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53613B6-7FD3-4DAB-B0D4-93DF5AE234A1}" type="pres">
      <dgm:prSet presAssocID="{49BF2CFF-1245-4CC4-BC58-1296DBE95455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0882474-BFD8-4FD1-AD7D-F224995A5317}" type="presOf" srcId="{1AB43D09-749E-442F-B39E-F425B9B27313}" destId="{51B13546-5309-4863-B9E4-28325101666A}" srcOrd="0" destOrd="0" presId="urn:microsoft.com/office/officeart/2005/8/layout/vProcess5"/>
    <dgm:cxn modelId="{059EB77B-30A5-403C-9CDC-4733CD042608}" type="presOf" srcId="{1AB43D09-749E-442F-B39E-F425B9B27313}" destId="{08C041B1-3D07-4C19-954D-A99FDF8DB603}" srcOrd="1" destOrd="0" presId="urn:microsoft.com/office/officeart/2005/8/layout/vProcess5"/>
    <dgm:cxn modelId="{8A1AC011-4F9F-4425-96D6-1878D9165E39}" type="presOf" srcId="{E631F37F-0CA2-4977-91CC-37DF02C6ABED}" destId="{23283D5B-B45E-410F-8105-3EC21D914735}" srcOrd="0" destOrd="0" presId="urn:microsoft.com/office/officeart/2005/8/layout/vProcess5"/>
    <dgm:cxn modelId="{A840A916-6B26-402B-BA7A-01A51EFD6F6F}" type="presOf" srcId="{188965CA-7FF7-4830-93EE-C0C4AAF8C990}" destId="{13972789-F519-43F7-9BCB-CB4C22D3F559}" srcOrd="0" destOrd="0" presId="urn:microsoft.com/office/officeart/2005/8/layout/vProcess5"/>
    <dgm:cxn modelId="{6FF8FC20-2E67-439C-88F7-A5A9E820F94A}" srcId="{49BF2CFF-1245-4CC4-BC58-1296DBE95455}" destId="{08DB6CC5-2A1F-4CB1-8678-E8ECA3BA58D3}" srcOrd="0" destOrd="0" parTransId="{EB2C3F8D-1589-435D-BCD2-616F4EF211EE}" sibTransId="{E631F37F-0CA2-4977-91CC-37DF02C6ABED}"/>
    <dgm:cxn modelId="{5A9EBDE8-87A2-4EE5-A461-5E0FB76394C4}" srcId="{49BF2CFF-1245-4CC4-BC58-1296DBE95455}" destId="{F011C537-A2FA-4031-A192-8331B5F31F3C}" srcOrd="2" destOrd="0" parTransId="{5D13ECA8-0F6D-4204-B72D-D8C2FFD59591}" sibTransId="{B6078682-1980-4E47-84FE-0AD73C4242BF}"/>
    <dgm:cxn modelId="{618459EF-824B-483C-8968-5EDB89148AA4}" type="presOf" srcId="{08DB6CC5-2A1F-4CB1-8678-E8ECA3BA58D3}" destId="{9DE99DC1-8348-4F61-98B8-20349E504222}" srcOrd="1" destOrd="0" presId="urn:microsoft.com/office/officeart/2005/8/layout/vProcess5"/>
    <dgm:cxn modelId="{EB30FB71-FCD5-4DC6-976D-95BB49FB0C2B}" srcId="{49BF2CFF-1245-4CC4-BC58-1296DBE95455}" destId="{1AB43D09-749E-442F-B39E-F425B9B27313}" srcOrd="1" destOrd="0" parTransId="{00212424-88DF-4A83-AD11-E353AADAD78C}" sibTransId="{188965CA-7FF7-4830-93EE-C0C4AAF8C990}"/>
    <dgm:cxn modelId="{02AF7288-AFC8-4BB8-A8B3-580BD338BE88}" type="presOf" srcId="{F011C537-A2FA-4031-A192-8331B5F31F3C}" destId="{62795150-1DF0-42F1-AE0B-E8B6FCAFFF7F}" srcOrd="0" destOrd="0" presId="urn:microsoft.com/office/officeart/2005/8/layout/vProcess5"/>
    <dgm:cxn modelId="{9AB11BE0-36F2-45D7-9098-10C0ACBFBA44}" type="presOf" srcId="{49BF2CFF-1245-4CC4-BC58-1296DBE95455}" destId="{73EB4D39-BF24-4261-8526-372D49E9A940}" srcOrd="0" destOrd="0" presId="urn:microsoft.com/office/officeart/2005/8/layout/vProcess5"/>
    <dgm:cxn modelId="{9B5BDE70-2085-4687-AADA-9AAD64AE93A7}" type="presOf" srcId="{08DB6CC5-2A1F-4CB1-8678-E8ECA3BA58D3}" destId="{18292E2D-2152-4906-BB54-3F98C8491C5B}" srcOrd="0" destOrd="0" presId="urn:microsoft.com/office/officeart/2005/8/layout/vProcess5"/>
    <dgm:cxn modelId="{EF23155C-E8E7-43C8-8AA9-F11A126776BF}" type="presOf" srcId="{F011C537-A2FA-4031-A192-8331B5F31F3C}" destId="{953613B6-7FD3-4DAB-B0D4-93DF5AE234A1}" srcOrd="1" destOrd="0" presId="urn:microsoft.com/office/officeart/2005/8/layout/vProcess5"/>
    <dgm:cxn modelId="{4C8D71D3-8D48-4F9B-A9F2-BFC73B57D3F9}" type="presParOf" srcId="{73EB4D39-BF24-4261-8526-372D49E9A940}" destId="{3C98B15C-922E-4658-A6A1-659CBC8FA186}" srcOrd="0" destOrd="0" presId="urn:microsoft.com/office/officeart/2005/8/layout/vProcess5"/>
    <dgm:cxn modelId="{D8333BC5-B9DA-4E09-BB9A-2C5F117B334C}" type="presParOf" srcId="{73EB4D39-BF24-4261-8526-372D49E9A940}" destId="{18292E2D-2152-4906-BB54-3F98C8491C5B}" srcOrd="1" destOrd="0" presId="urn:microsoft.com/office/officeart/2005/8/layout/vProcess5"/>
    <dgm:cxn modelId="{032ECDD7-0094-46A1-A093-AC7E4E21788F}" type="presParOf" srcId="{73EB4D39-BF24-4261-8526-372D49E9A940}" destId="{51B13546-5309-4863-B9E4-28325101666A}" srcOrd="2" destOrd="0" presId="urn:microsoft.com/office/officeart/2005/8/layout/vProcess5"/>
    <dgm:cxn modelId="{948A2FE4-D18A-48DC-BBEF-0F5217DFE8AC}" type="presParOf" srcId="{73EB4D39-BF24-4261-8526-372D49E9A940}" destId="{62795150-1DF0-42F1-AE0B-E8B6FCAFFF7F}" srcOrd="3" destOrd="0" presId="urn:microsoft.com/office/officeart/2005/8/layout/vProcess5"/>
    <dgm:cxn modelId="{FB3CD9E1-5D9F-455C-9059-1123E1821AB2}" type="presParOf" srcId="{73EB4D39-BF24-4261-8526-372D49E9A940}" destId="{23283D5B-B45E-410F-8105-3EC21D914735}" srcOrd="4" destOrd="0" presId="urn:microsoft.com/office/officeart/2005/8/layout/vProcess5"/>
    <dgm:cxn modelId="{B9A3D57B-D00B-4820-9153-6F41F00CC04A}" type="presParOf" srcId="{73EB4D39-BF24-4261-8526-372D49E9A940}" destId="{13972789-F519-43F7-9BCB-CB4C22D3F559}" srcOrd="5" destOrd="0" presId="urn:microsoft.com/office/officeart/2005/8/layout/vProcess5"/>
    <dgm:cxn modelId="{87236991-09B7-43A5-B138-8A353D594F1B}" type="presParOf" srcId="{73EB4D39-BF24-4261-8526-372D49E9A940}" destId="{9DE99DC1-8348-4F61-98B8-20349E504222}" srcOrd="6" destOrd="0" presId="urn:microsoft.com/office/officeart/2005/8/layout/vProcess5"/>
    <dgm:cxn modelId="{13766BD1-32BE-404A-B3AC-0CCD167DC234}" type="presParOf" srcId="{73EB4D39-BF24-4261-8526-372D49E9A940}" destId="{08C041B1-3D07-4C19-954D-A99FDF8DB603}" srcOrd="7" destOrd="0" presId="urn:microsoft.com/office/officeart/2005/8/layout/vProcess5"/>
    <dgm:cxn modelId="{123B4D70-143D-4A2E-9F33-470F3ACC1607}" type="presParOf" srcId="{73EB4D39-BF24-4261-8526-372D49E9A940}" destId="{953613B6-7FD3-4DAB-B0D4-93DF5AE234A1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9C82242-7C38-4CF8-A973-FAD1A90E20CA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3462C83-BB77-4F61-A183-BCDFC30B428A}">
      <dgm:prSet phldrT="[Текст]" custT="1"/>
      <dgm:spPr/>
      <dgm:t>
        <a:bodyPr/>
        <a:lstStyle/>
        <a:p>
          <a:r>
            <a:rPr lang="ru-RU" sz="1900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Обеспечение права граждан на доступ к информации о деятельности учреждения</a:t>
          </a:r>
        </a:p>
      </dgm:t>
    </dgm:pt>
    <dgm:pt modelId="{7787F895-EB6E-406F-AE9F-8F912089B049}" type="parTrans" cxnId="{0B16A604-757C-4ACA-9100-A2F9239A347C}">
      <dgm:prSet/>
      <dgm:spPr/>
      <dgm:t>
        <a:bodyPr/>
        <a:lstStyle/>
        <a:p>
          <a:endParaRPr lang="ru-RU"/>
        </a:p>
      </dgm:t>
    </dgm:pt>
    <dgm:pt modelId="{4359BC66-08CB-4847-B4D7-D95264B91406}" type="sibTrans" cxnId="{0B16A604-757C-4ACA-9100-A2F9239A347C}">
      <dgm:prSet/>
      <dgm:spPr/>
      <dgm:t>
        <a:bodyPr/>
        <a:lstStyle/>
        <a:p>
          <a:endParaRPr lang="ru-RU"/>
        </a:p>
      </dgm:t>
    </dgm:pt>
    <dgm:pt modelId="{89B6F035-C4E2-4C33-A407-85C191F05EBA}">
      <dgm:prSet phldrT="[Текст]" custT="1"/>
      <dgm:spPr/>
      <dgm:t>
        <a:bodyPr/>
        <a:lstStyle/>
        <a:p>
          <a:r>
            <a:rPr lang="ru-RU" sz="1900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Обеспечение открытости деятельности учреждения</a:t>
          </a:r>
        </a:p>
      </dgm:t>
    </dgm:pt>
    <dgm:pt modelId="{10FE797F-7C09-445B-B36A-965D274662D1}" type="parTrans" cxnId="{A0A20492-CF0E-46EE-98D6-0550245638FA}">
      <dgm:prSet/>
      <dgm:spPr/>
      <dgm:t>
        <a:bodyPr/>
        <a:lstStyle/>
        <a:p>
          <a:endParaRPr lang="ru-RU"/>
        </a:p>
      </dgm:t>
    </dgm:pt>
    <dgm:pt modelId="{861AD203-28BA-417B-B851-00562519722F}" type="sibTrans" cxnId="{A0A20492-CF0E-46EE-98D6-0550245638FA}">
      <dgm:prSet/>
      <dgm:spPr/>
      <dgm:t>
        <a:bodyPr/>
        <a:lstStyle/>
        <a:p>
          <a:endParaRPr lang="ru-RU"/>
        </a:p>
      </dgm:t>
    </dgm:pt>
    <dgm:pt modelId="{42C1E60B-758C-45D2-8276-E96EC1045BA0}">
      <dgm:prSet phldrT="[Текст]" custT="1"/>
      <dgm:spPr/>
      <dgm:t>
        <a:bodyPr/>
        <a:lstStyle/>
        <a:p>
          <a:r>
            <a:rPr lang="ru-RU" sz="1900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Организация эффективной работы по предупреждению и профилактике коррупционных правонарушений</a:t>
          </a:r>
        </a:p>
      </dgm:t>
    </dgm:pt>
    <dgm:pt modelId="{5D76571F-52B4-4844-9458-CF1DD255B79D}" type="parTrans" cxnId="{388175B9-2970-4E4B-947C-B485AE5AE5E4}">
      <dgm:prSet/>
      <dgm:spPr/>
      <dgm:t>
        <a:bodyPr/>
        <a:lstStyle/>
        <a:p>
          <a:endParaRPr lang="ru-RU"/>
        </a:p>
      </dgm:t>
    </dgm:pt>
    <dgm:pt modelId="{613004AE-0CEB-4638-8582-A3BBBBD32725}" type="sibTrans" cxnId="{388175B9-2970-4E4B-947C-B485AE5AE5E4}">
      <dgm:prSet/>
      <dgm:spPr/>
      <dgm:t>
        <a:bodyPr/>
        <a:lstStyle/>
        <a:p>
          <a:endParaRPr lang="ru-RU"/>
        </a:p>
      </dgm:t>
    </dgm:pt>
    <dgm:pt modelId="{CAF3C520-B9FC-48B2-A0C3-0F2C94C4BF42}" type="pres">
      <dgm:prSet presAssocID="{E9C82242-7C38-4CF8-A973-FAD1A90E20CA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86640DB-24C4-4BC4-9776-302B9C7F78D0}" type="pres">
      <dgm:prSet presAssocID="{E3462C83-BB77-4F61-A183-BCDFC30B428A}" presName="parentLin" presStyleCnt="0"/>
      <dgm:spPr/>
    </dgm:pt>
    <dgm:pt modelId="{48427285-85B6-4B98-9A33-52E6D218243D}" type="pres">
      <dgm:prSet presAssocID="{E3462C83-BB77-4F61-A183-BCDFC30B428A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2F10850E-B513-41F7-ABD9-66A0BBB1977B}" type="pres">
      <dgm:prSet presAssocID="{E3462C83-BB77-4F61-A183-BCDFC30B428A}" presName="parentText" presStyleLbl="node1" presStyleIdx="0" presStyleCnt="3" custScaleX="12013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F4B0D3C-421A-405E-9923-0092666400B4}" type="pres">
      <dgm:prSet presAssocID="{E3462C83-BB77-4F61-A183-BCDFC30B428A}" presName="negativeSpace" presStyleCnt="0"/>
      <dgm:spPr/>
    </dgm:pt>
    <dgm:pt modelId="{19394A38-101E-48BF-9F82-4A76CE9664EA}" type="pres">
      <dgm:prSet presAssocID="{E3462C83-BB77-4F61-A183-BCDFC30B428A}" presName="childText" presStyleLbl="conFgAcc1" presStyleIdx="0" presStyleCnt="3">
        <dgm:presLayoutVars>
          <dgm:bulletEnabled val="1"/>
        </dgm:presLayoutVars>
      </dgm:prSet>
      <dgm:spPr/>
    </dgm:pt>
    <dgm:pt modelId="{4B3AF701-E64B-49CE-BADC-56132E553A40}" type="pres">
      <dgm:prSet presAssocID="{4359BC66-08CB-4847-B4D7-D95264B91406}" presName="spaceBetweenRectangles" presStyleCnt="0"/>
      <dgm:spPr/>
    </dgm:pt>
    <dgm:pt modelId="{4B9C143B-44F1-44E2-BE31-9CFB0D9F6303}" type="pres">
      <dgm:prSet presAssocID="{89B6F035-C4E2-4C33-A407-85C191F05EBA}" presName="parentLin" presStyleCnt="0"/>
      <dgm:spPr/>
    </dgm:pt>
    <dgm:pt modelId="{88E6E68B-CEB9-4D94-BB20-EB2C40B00834}" type="pres">
      <dgm:prSet presAssocID="{89B6F035-C4E2-4C33-A407-85C191F05EBA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6BE3592B-670D-4E63-B27B-02F93D6FDC95}" type="pres">
      <dgm:prSet presAssocID="{89B6F035-C4E2-4C33-A407-85C191F05EBA}" presName="parentText" presStyleLbl="node1" presStyleIdx="1" presStyleCnt="3" custScaleX="12011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4BBB400-DED0-4F7D-96BA-081519E3C2D9}" type="pres">
      <dgm:prSet presAssocID="{89B6F035-C4E2-4C33-A407-85C191F05EBA}" presName="negativeSpace" presStyleCnt="0"/>
      <dgm:spPr/>
    </dgm:pt>
    <dgm:pt modelId="{85271AFD-2B17-453B-8861-F7ABF6CD3988}" type="pres">
      <dgm:prSet presAssocID="{89B6F035-C4E2-4C33-A407-85C191F05EBA}" presName="childText" presStyleLbl="conFgAcc1" presStyleIdx="1" presStyleCnt="3">
        <dgm:presLayoutVars>
          <dgm:bulletEnabled val="1"/>
        </dgm:presLayoutVars>
      </dgm:prSet>
      <dgm:spPr/>
    </dgm:pt>
    <dgm:pt modelId="{140679CD-F336-4150-8075-2D7A1DA895E8}" type="pres">
      <dgm:prSet presAssocID="{861AD203-28BA-417B-B851-00562519722F}" presName="spaceBetweenRectangles" presStyleCnt="0"/>
      <dgm:spPr/>
    </dgm:pt>
    <dgm:pt modelId="{A4B9111E-BB5D-48EF-B705-96F594144FDC}" type="pres">
      <dgm:prSet presAssocID="{42C1E60B-758C-45D2-8276-E96EC1045BA0}" presName="parentLin" presStyleCnt="0"/>
      <dgm:spPr/>
    </dgm:pt>
    <dgm:pt modelId="{E73E7AC4-AFCA-4913-B3D9-FD2D7689BE99}" type="pres">
      <dgm:prSet presAssocID="{42C1E60B-758C-45D2-8276-E96EC1045BA0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05A1796D-47CD-4E1C-B181-468D96DEEBC4}" type="pres">
      <dgm:prSet presAssocID="{42C1E60B-758C-45D2-8276-E96EC1045BA0}" presName="parentText" presStyleLbl="node1" presStyleIdx="2" presStyleCnt="3" custScaleX="11904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58D0562-4DB7-471C-A5E4-E278A4697485}" type="pres">
      <dgm:prSet presAssocID="{42C1E60B-758C-45D2-8276-E96EC1045BA0}" presName="negativeSpace" presStyleCnt="0"/>
      <dgm:spPr/>
    </dgm:pt>
    <dgm:pt modelId="{FA58F0DF-52AE-4B6E-89F3-024C23D11D94}" type="pres">
      <dgm:prSet presAssocID="{42C1E60B-758C-45D2-8276-E96EC1045BA0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1FC3E25F-97E9-4C6D-BAC4-C59C82BFB5C3}" type="presOf" srcId="{E3462C83-BB77-4F61-A183-BCDFC30B428A}" destId="{2F10850E-B513-41F7-ABD9-66A0BBB1977B}" srcOrd="1" destOrd="0" presId="urn:microsoft.com/office/officeart/2005/8/layout/list1"/>
    <dgm:cxn modelId="{FD8A943F-6A3B-44F8-AC30-CCD253BDDF80}" type="presOf" srcId="{89B6F035-C4E2-4C33-A407-85C191F05EBA}" destId="{6BE3592B-670D-4E63-B27B-02F93D6FDC95}" srcOrd="1" destOrd="0" presId="urn:microsoft.com/office/officeart/2005/8/layout/list1"/>
    <dgm:cxn modelId="{0B16A604-757C-4ACA-9100-A2F9239A347C}" srcId="{E9C82242-7C38-4CF8-A973-FAD1A90E20CA}" destId="{E3462C83-BB77-4F61-A183-BCDFC30B428A}" srcOrd="0" destOrd="0" parTransId="{7787F895-EB6E-406F-AE9F-8F912089B049}" sibTransId="{4359BC66-08CB-4847-B4D7-D95264B91406}"/>
    <dgm:cxn modelId="{D62CC333-700D-4877-BF28-5D4AA3D42611}" type="presOf" srcId="{89B6F035-C4E2-4C33-A407-85C191F05EBA}" destId="{88E6E68B-CEB9-4D94-BB20-EB2C40B00834}" srcOrd="0" destOrd="0" presId="urn:microsoft.com/office/officeart/2005/8/layout/list1"/>
    <dgm:cxn modelId="{388175B9-2970-4E4B-947C-B485AE5AE5E4}" srcId="{E9C82242-7C38-4CF8-A973-FAD1A90E20CA}" destId="{42C1E60B-758C-45D2-8276-E96EC1045BA0}" srcOrd="2" destOrd="0" parTransId="{5D76571F-52B4-4844-9458-CF1DD255B79D}" sibTransId="{613004AE-0CEB-4638-8582-A3BBBBD32725}"/>
    <dgm:cxn modelId="{2FA32C85-8CE3-44C0-8ED7-9B03C09B3F1C}" type="presOf" srcId="{42C1E60B-758C-45D2-8276-E96EC1045BA0}" destId="{05A1796D-47CD-4E1C-B181-468D96DEEBC4}" srcOrd="1" destOrd="0" presId="urn:microsoft.com/office/officeart/2005/8/layout/list1"/>
    <dgm:cxn modelId="{5C286DAA-D8FA-485E-ABF3-48AE2389D1D2}" type="presOf" srcId="{E3462C83-BB77-4F61-A183-BCDFC30B428A}" destId="{48427285-85B6-4B98-9A33-52E6D218243D}" srcOrd="0" destOrd="0" presId="urn:microsoft.com/office/officeart/2005/8/layout/list1"/>
    <dgm:cxn modelId="{A0A20492-CF0E-46EE-98D6-0550245638FA}" srcId="{E9C82242-7C38-4CF8-A973-FAD1A90E20CA}" destId="{89B6F035-C4E2-4C33-A407-85C191F05EBA}" srcOrd="1" destOrd="0" parTransId="{10FE797F-7C09-445B-B36A-965D274662D1}" sibTransId="{861AD203-28BA-417B-B851-00562519722F}"/>
    <dgm:cxn modelId="{BB60605B-FEC4-41CA-9682-23C7BAA069B1}" type="presOf" srcId="{E9C82242-7C38-4CF8-A973-FAD1A90E20CA}" destId="{CAF3C520-B9FC-48B2-A0C3-0F2C94C4BF42}" srcOrd="0" destOrd="0" presId="urn:microsoft.com/office/officeart/2005/8/layout/list1"/>
    <dgm:cxn modelId="{833C8B86-A786-4919-8127-B800375BB728}" type="presOf" srcId="{42C1E60B-758C-45D2-8276-E96EC1045BA0}" destId="{E73E7AC4-AFCA-4913-B3D9-FD2D7689BE99}" srcOrd="0" destOrd="0" presId="urn:microsoft.com/office/officeart/2005/8/layout/list1"/>
    <dgm:cxn modelId="{59E62F89-0E56-4DB2-9487-F7B745196BF5}" type="presParOf" srcId="{CAF3C520-B9FC-48B2-A0C3-0F2C94C4BF42}" destId="{D86640DB-24C4-4BC4-9776-302B9C7F78D0}" srcOrd="0" destOrd="0" presId="urn:microsoft.com/office/officeart/2005/8/layout/list1"/>
    <dgm:cxn modelId="{BB2A57CE-E973-44D4-B191-5D5F78DFB8E6}" type="presParOf" srcId="{D86640DB-24C4-4BC4-9776-302B9C7F78D0}" destId="{48427285-85B6-4B98-9A33-52E6D218243D}" srcOrd="0" destOrd="0" presId="urn:microsoft.com/office/officeart/2005/8/layout/list1"/>
    <dgm:cxn modelId="{4E423FDB-084D-4C12-B9F3-9FF3B4C054CE}" type="presParOf" srcId="{D86640DB-24C4-4BC4-9776-302B9C7F78D0}" destId="{2F10850E-B513-41F7-ABD9-66A0BBB1977B}" srcOrd="1" destOrd="0" presId="urn:microsoft.com/office/officeart/2005/8/layout/list1"/>
    <dgm:cxn modelId="{E45D3859-EAB8-495E-AF7E-BA34634AD537}" type="presParOf" srcId="{CAF3C520-B9FC-48B2-A0C3-0F2C94C4BF42}" destId="{3F4B0D3C-421A-405E-9923-0092666400B4}" srcOrd="1" destOrd="0" presId="urn:microsoft.com/office/officeart/2005/8/layout/list1"/>
    <dgm:cxn modelId="{53A40C5C-20F9-4562-8210-80C28CFFD5FB}" type="presParOf" srcId="{CAF3C520-B9FC-48B2-A0C3-0F2C94C4BF42}" destId="{19394A38-101E-48BF-9F82-4A76CE9664EA}" srcOrd="2" destOrd="0" presId="urn:microsoft.com/office/officeart/2005/8/layout/list1"/>
    <dgm:cxn modelId="{88CB6145-59C0-4F7A-95D8-87F1E390B22F}" type="presParOf" srcId="{CAF3C520-B9FC-48B2-A0C3-0F2C94C4BF42}" destId="{4B3AF701-E64B-49CE-BADC-56132E553A40}" srcOrd="3" destOrd="0" presId="urn:microsoft.com/office/officeart/2005/8/layout/list1"/>
    <dgm:cxn modelId="{38DB75B4-5EBD-4556-AE36-05285CB0E929}" type="presParOf" srcId="{CAF3C520-B9FC-48B2-A0C3-0F2C94C4BF42}" destId="{4B9C143B-44F1-44E2-BE31-9CFB0D9F6303}" srcOrd="4" destOrd="0" presId="urn:microsoft.com/office/officeart/2005/8/layout/list1"/>
    <dgm:cxn modelId="{4DC2E9EE-5F8C-4A61-9605-7986A1BFB8CE}" type="presParOf" srcId="{4B9C143B-44F1-44E2-BE31-9CFB0D9F6303}" destId="{88E6E68B-CEB9-4D94-BB20-EB2C40B00834}" srcOrd="0" destOrd="0" presId="urn:microsoft.com/office/officeart/2005/8/layout/list1"/>
    <dgm:cxn modelId="{6401080E-9B13-4ECF-A3CB-5F5BCE7D372E}" type="presParOf" srcId="{4B9C143B-44F1-44E2-BE31-9CFB0D9F6303}" destId="{6BE3592B-670D-4E63-B27B-02F93D6FDC95}" srcOrd="1" destOrd="0" presId="urn:microsoft.com/office/officeart/2005/8/layout/list1"/>
    <dgm:cxn modelId="{159809A5-1036-4021-99D9-ECF0C23BB5A6}" type="presParOf" srcId="{CAF3C520-B9FC-48B2-A0C3-0F2C94C4BF42}" destId="{84BBB400-DED0-4F7D-96BA-081519E3C2D9}" srcOrd="5" destOrd="0" presId="urn:microsoft.com/office/officeart/2005/8/layout/list1"/>
    <dgm:cxn modelId="{224FFC45-058B-494F-BB28-FFC95BC5131B}" type="presParOf" srcId="{CAF3C520-B9FC-48B2-A0C3-0F2C94C4BF42}" destId="{85271AFD-2B17-453B-8861-F7ABF6CD3988}" srcOrd="6" destOrd="0" presId="urn:microsoft.com/office/officeart/2005/8/layout/list1"/>
    <dgm:cxn modelId="{4384BA3D-F25D-4E0A-A1D7-CFC8CE19F7E7}" type="presParOf" srcId="{CAF3C520-B9FC-48B2-A0C3-0F2C94C4BF42}" destId="{140679CD-F336-4150-8075-2D7A1DA895E8}" srcOrd="7" destOrd="0" presId="urn:microsoft.com/office/officeart/2005/8/layout/list1"/>
    <dgm:cxn modelId="{3FE82E26-B8A5-4C27-924B-D91C6421D71C}" type="presParOf" srcId="{CAF3C520-B9FC-48B2-A0C3-0F2C94C4BF42}" destId="{A4B9111E-BB5D-48EF-B705-96F594144FDC}" srcOrd="8" destOrd="0" presId="urn:microsoft.com/office/officeart/2005/8/layout/list1"/>
    <dgm:cxn modelId="{DCEC8274-7089-4CAE-8BEC-203DEEEA3B73}" type="presParOf" srcId="{A4B9111E-BB5D-48EF-B705-96F594144FDC}" destId="{E73E7AC4-AFCA-4913-B3D9-FD2D7689BE99}" srcOrd="0" destOrd="0" presId="urn:microsoft.com/office/officeart/2005/8/layout/list1"/>
    <dgm:cxn modelId="{B1974EAB-449E-47DE-B7AB-F41598414D34}" type="presParOf" srcId="{A4B9111E-BB5D-48EF-B705-96F594144FDC}" destId="{05A1796D-47CD-4E1C-B181-468D96DEEBC4}" srcOrd="1" destOrd="0" presId="urn:microsoft.com/office/officeart/2005/8/layout/list1"/>
    <dgm:cxn modelId="{CA9F6779-AC91-4571-87D2-15EC15D89D4B}" type="presParOf" srcId="{CAF3C520-B9FC-48B2-A0C3-0F2C94C4BF42}" destId="{858D0562-4DB7-471C-A5E4-E278A4697485}" srcOrd="9" destOrd="0" presId="urn:microsoft.com/office/officeart/2005/8/layout/list1"/>
    <dgm:cxn modelId="{5272813B-74A8-4C26-AC5E-94F6E6C98D49}" type="presParOf" srcId="{CAF3C520-B9FC-48B2-A0C3-0F2C94C4BF42}" destId="{FA58F0DF-52AE-4B6E-89F3-024C23D11D94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4967582-F088-4144-B818-FE90D60368B2}" type="doc">
      <dgm:prSet loTypeId="urn:microsoft.com/office/officeart/2008/layout/PictureStrip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2E5B585-4634-431A-A480-05AA5511157C}">
      <dgm:prSet phldrT="[Текст]" custT="1"/>
      <dgm:spPr/>
      <dgm:t>
        <a:bodyPr/>
        <a:lstStyle/>
        <a:p>
          <a:r>
            <a:rPr lang="ru-RU" sz="18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rPr>
            <a:t>информационные материалы (листовки)</a:t>
          </a:r>
        </a:p>
      </dgm:t>
    </dgm:pt>
    <dgm:pt modelId="{3D90ECE9-9762-4766-B830-0B3C5F2D0E96}" type="parTrans" cxnId="{A20C4C11-1F99-4F00-ABFC-2A7B56B825CF}">
      <dgm:prSet/>
      <dgm:spPr/>
      <dgm:t>
        <a:bodyPr/>
        <a:lstStyle/>
        <a:p>
          <a:endParaRPr lang="ru-RU"/>
        </a:p>
      </dgm:t>
    </dgm:pt>
    <dgm:pt modelId="{5A3EB772-B433-407B-A64C-F77ADC740F1D}" type="sibTrans" cxnId="{A20C4C11-1F99-4F00-ABFC-2A7B56B825CF}">
      <dgm:prSet/>
      <dgm:spPr/>
      <dgm:t>
        <a:bodyPr/>
        <a:lstStyle/>
        <a:p>
          <a:endParaRPr lang="ru-RU"/>
        </a:p>
      </dgm:t>
    </dgm:pt>
    <dgm:pt modelId="{CA38A808-9469-48AE-A7F6-3482544C9CB0}">
      <dgm:prSet phldrT="[Текст]" custT="1"/>
      <dgm:spPr/>
      <dgm:t>
        <a:bodyPr/>
        <a:lstStyle/>
        <a:p>
          <a:r>
            <a:rPr lang="ru-RU" sz="18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rPr>
            <a:t>нормативные документы</a:t>
          </a:r>
        </a:p>
      </dgm:t>
    </dgm:pt>
    <dgm:pt modelId="{F8826323-0025-4BCA-8C87-82BA8A552815}" type="parTrans" cxnId="{AB6024AD-6F1F-4758-B1D4-89EC3C689438}">
      <dgm:prSet/>
      <dgm:spPr/>
      <dgm:t>
        <a:bodyPr/>
        <a:lstStyle/>
        <a:p>
          <a:endParaRPr lang="ru-RU"/>
        </a:p>
      </dgm:t>
    </dgm:pt>
    <dgm:pt modelId="{79622CCE-4FC9-4581-9D8D-46C041728932}" type="sibTrans" cxnId="{AB6024AD-6F1F-4758-B1D4-89EC3C689438}">
      <dgm:prSet/>
      <dgm:spPr/>
      <dgm:t>
        <a:bodyPr/>
        <a:lstStyle/>
        <a:p>
          <a:endParaRPr lang="ru-RU"/>
        </a:p>
      </dgm:t>
    </dgm:pt>
    <dgm:pt modelId="{6D3D3797-F10E-43E4-B894-FDFFB0537061}">
      <dgm:prSet phldrT="[Текст]" custT="1"/>
      <dgm:spPr/>
      <dgm:t>
        <a:bodyPr/>
        <a:lstStyle/>
        <a:p>
          <a:r>
            <a:rPr lang="ru-RU" sz="18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rPr>
            <a:t>законодательные акты</a:t>
          </a:r>
        </a:p>
      </dgm:t>
    </dgm:pt>
    <dgm:pt modelId="{3C9810D7-1BA5-4183-A140-82BD144D90F3}" type="parTrans" cxnId="{7F5B7D24-49C9-4C0A-8ED6-73611DFCEA43}">
      <dgm:prSet/>
      <dgm:spPr/>
      <dgm:t>
        <a:bodyPr/>
        <a:lstStyle/>
        <a:p>
          <a:endParaRPr lang="ru-RU"/>
        </a:p>
      </dgm:t>
    </dgm:pt>
    <dgm:pt modelId="{1EC7664D-6252-4211-B02A-953A1AB9FE54}" type="sibTrans" cxnId="{7F5B7D24-49C9-4C0A-8ED6-73611DFCEA43}">
      <dgm:prSet/>
      <dgm:spPr/>
      <dgm:t>
        <a:bodyPr/>
        <a:lstStyle/>
        <a:p>
          <a:endParaRPr lang="ru-RU"/>
        </a:p>
      </dgm:t>
    </dgm:pt>
    <dgm:pt modelId="{B83D2EC7-5A73-42E6-8DDB-73E4DC036A72}">
      <dgm:prSet custT="1"/>
      <dgm:spPr/>
      <dgm:t>
        <a:bodyPr/>
        <a:lstStyle/>
        <a:p>
          <a:r>
            <a:rPr lang="ru-RU" sz="18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rPr>
            <a:t>«телефоны доверия»</a:t>
          </a:r>
        </a:p>
      </dgm:t>
    </dgm:pt>
    <dgm:pt modelId="{64010969-CF1A-42FA-AD93-98829A7E4FE6}" type="parTrans" cxnId="{35021838-64FB-47DE-80C7-E5E50326C32D}">
      <dgm:prSet/>
      <dgm:spPr/>
      <dgm:t>
        <a:bodyPr/>
        <a:lstStyle/>
        <a:p>
          <a:endParaRPr lang="ru-RU"/>
        </a:p>
      </dgm:t>
    </dgm:pt>
    <dgm:pt modelId="{1EF0C7D2-2C1F-4790-8512-F0AAEB2DF929}" type="sibTrans" cxnId="{35021838-64FB-47DE-80C7-E5E50326C32D}">
      <dgm:prSet/>
      <dgm:spPr/>
      <dgm:t>
        <a:bodyPr/>
        <a:lstStyle/>
        <a:p>
          <a:endParaRPr lang="ru-RU"/>
        </a:p>
      </dgm:t>
    </dgm:pt>
    <dgm:pt modelId="{65581871-2DAB-4F23-8855-4B500751C8CE}" type="pres">
      <dgm:prSet presAssocID="{44967582-F088-4144-B818-FE90D60368B2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22CF4AD-8CE6-4547-AB4E-150372165C84}" type="pres">
      <dgm:prSet presAssocID="{F2E5B585-4634-431A-A480-05AA5511157C}" presName="composite" presStyleCnt="0"/>
      <dgm:spPr/>
    </dgm:pt>
    <dgm:pt modelId="{31A0FFBA-1CB5-420B-A8B5-2D3FB156AC83}" type="pres">
      <dgm:prSet presAssocID="{F2E5B585-4634-431A-A480-05AA5511157C}" presName="rect1" presStyleLbl="trAlignAcc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82A9EA0-3ACB-421D-B9A6-067C9E4A227A}" type="pres">
      <dgm:prSet presAssocID="{F2E5B585-4634-431A-A480-05AA5511157C}" presName="rect2" presStyleLbl="fgImgPlace1" presStyleIdx="0" presStyleCnt="4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66000" r="-66000"/>
          </a:stretch>
        </a:blipFill>
      </dgm:spPr>
    </dgm:pt>
    <dgm:pt modelId="{EE1A3271-B144-4E4D-B838-279B2847C34F}" type="pres">
      <dgm:prSet presAssocID="{5A3EB772-B433-407B-A64C-F77ADC740F1D}" presName="sibTrans" presStyleCnt="0"/>
      <dgm:spPr/>
    </dgm:pt>
    <dgm:pt modelId="{D8A81B8C-E094-4671-A4B9-28E065888252}" type="pres">
      <dgm:prSet presAssocID="{B83D2EC7-5A73-42E6-8DDB-73E4DC036A72}" presName="composite" presStyleCnt="0"/>
      <dgm:spPr/>
    </dgm:pt>
    <dgm:pt modelId="{06C410FB-1DC6-4902-AF93-9B2F9C8A4D8F}" type="pres">
      <dgm:prSet presAssocID="{B83D2EC7-5A73-42E6-8DDB-73E4DC036A72}" presName="rect1" presStyleLbl="trAlign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EAA225A-5CC6-40BB-9DC4-472E73C07876}" type="pres">
      <dgm:prSet presAssocID="{B83D2EC7-5A73-42E6-8DDB-73E4DC036A72}" presName="rect2" presStyleLbl="fgImgPlace1" presStyleIdx="1" presStyleCnt="4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66000" r="-66000"/>
          </a:stretch>
        </a:blipFill>
      </dgm:spPr>
    </dgm:pt>
    <dgm:pt modelId="{D6FBDBED-ED65-4527-A62A-C06F293E6AE8}" type="pres">
      <dgm:prSet presAssocID="{1EF0C7D2-2C1F-4790-8512-F0AAEB2DF929}" presName="sibTrans" presStyleCnt="0"/>
      <dgm:spPr/>
    </dgm:pt>
    <dgm:pt modelId="{27A86454-C5C5-48C5-BD4D-268EF4E08228}" type="pres">
      <dgm:prSet presAssocID="{CA38A808-9469-48AE-A7F6-3482544C9CB0}" presName="composite" presStyleCnt="0"/>
      <dgm:spPr/>
    </dgm:pt>
    <dgm:pt modelId="{2E492018-0F02-4BC5-A2D9-FD748EF746B3}" type="pres">
      <dgm:prSet presAssocID="{CA38A808-9469-48AE-A7F6-3482544C9CB0}" presName="rect1" presStyleLbl="trAlign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B773C1C-D4A8-433F-9029-AE7F94555C14}" type="pres">
      <dgm:prSet presAssocID="{CA38A808-9469-48AE-A7F6-3482544C9CB0}" presName="rect2" presStyleLbl="fgImgPlace1" presStyleIdx="2" presStyleCnt="4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66000" r="-66000"/>
          </a:stretch>
        </a:blipFill>
      </dgm:spPr>
    </dgm:pt>
    <dgm:pt modelId="{B299CE31-EBF6-4AC5-A46E-619FD5FA1A24}" type="pres">
      <dgm:prSet presAssocID="{79622CCE-4FC9-4581-9D8D-46C041728932}" presName="sibTrans" presStyleCnt="0"/>
      <dgm:spPr/>
    </dgm:pt>
    <dgm:pt modelId="{FF5B64A9-736E-4382-A9E7-F183BFC1FC0F}" type="pres">
      <dgm:prSet presAssocID="{6D3D3797-F10E-43E4-B894-FDFFB0537061}" presName="composite" presStyleCnt="0"/>
      <dgm:spPr/>
    </dgm:pt>
    <dgm:pt modelId="{5F5AF767-81C0-4D70-849F-7C097783CDB8}" type="pres">
      <dgm:prSet presAssocID="{6D3D3797-F10E-43E4-B894-FDFFB0537061}" presName="rect1" presStyleLbl="tr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42668EE-818D-439C-8D8D-62C8F2DA3152}" type="pres">
      <dgm:prSet presAssocID="{6D3D3797-F10E-43E4-B894-FDFFB0537061}" presName="rect2" presStyleLbl="fgImgPlace1" presStyleIdx="3" presStyleCnt="4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66000" r="-66000"/>
          </a:stretch>
        </a:blipFill>
      </dgm:spPr>
    </dgm:pt>
  </dgm:ptLst>
  <dgm:cxnLst>
    <dgm:cxn modelId="{A355A7BE-5E08-4EFC-865C-8CEF238902FB}" type="presOf" srcId="{CA38A808-9469-48AE-A7F6-3482544C9CB0}" destId="{2E492018-0F02-4BC5-A2D9-FD748EF746B3}" srcOrd="0" destOrd="0" presId="urn:microsoft.com/office/officeart/2008/layout/PictureStrips"/>
    <dgm:cxn modelId="{AB6024AD-6F1F-4758-B1D4-89EC3C689438}" srcId="{44967582-F088-4144-B818-FE90D60368B2}" destId="{CA38A808-9469-48AE-A7F6-3482544C9CB0}" srcOrd="2" destOrd="0" parTransId="{F8826323-0025-4BCA-8C87-82BA8A552815}" sibTransId="{79622CCE-4FC9-4581-9D8D-46C041728932}"/>
    <dgm:cxn modelId="{35021838-64FB-47DE-80C7-E5E50326C32D}" srcId="{44967582-F088-4144-B818-FE90D60368B2}" destId="{B83D2EC7-5A73-42E6-8DDB-73E4DC036A72}" srcOrd="1" destOrd="0" parTransId="{64010969-CF1A-42FA-AD93-98829A7E4FE6}" sibTransId="{1EF0C7D2-2C1F-4790-8512-F0AAEB2DF929}"/>
    <dgm:cxn modelId="{C06E4E7F-CB7E-4F9E-8E6F-F0A681EAB64E}" type="presOf" srcId="{B83D2EC7-5A73-42E6-8DDB-73E4DC036A72}" destId="{06C410FB-1DC6-4902-AF93-9B2F9C8A4D8F}" srcOrd="0" destOrd="0" presId="urn:microsoft.com/office/officeart/2008/layout/PictureStrips"/>
    <dgm:cxn modelId="{A20C4C11-1F99-4F00-ABFC-2A7B56B825CF}" srcId="{44967582-F088-4144-B818-FE90D60368B2}" destId="{F2E5B585-4634-431A-A480-05AA5511157C}" srcOrd="0" destOrd="0" parTransId="{3D90ECE9-9762-4766-B830-0B3C5F2D0E96}" sibTransId="{5A3EB772-B433-407B-A64C-F77ADC740F1D}"/>
    <dgm:cxn modelId="{7F5B7D24-49C9-4C0A-8ED6-73611DFCEA43}" srcId="{44967582-F088-4144-B818-FE90D60368B2}" destId="{6D3D3797-F10E-43E4-B894-FDFFB0537061}" srcOrd="3" destOrd="0" parTransId="{3C9810D7-1BA5-4183-A140-82BD144D90F3}" sibTransId="{1EC7664D-6252-4211-B02A-953A1AB9FE54}"/>
    <dgm:cxn modelId="{73398A69-EF04-401D-87E1-8183905A3BDE}" type="presOf" srcId="{44967582-F088-4144-B818-FE90D60368B2}" destId="{65581871-2DAB-4F23-8855-4B500751C8CE}" srcOrd="0" destOrd="0" presId="urn:microsoft.com/office/officeart/2008/layout/PictureStrips"/>
    <dgm:cxn modelId="{F358A720-43E7-49B3-BF1E-E67678E15D85}" type="presOf" srcId="{F2E5B585-4634-431A-A480-05AA5511157C}" destId="{31A0FFBA-1CB5-420B-A8B5-2D3FB156AC83}" srcOrd="0" destOrd="0" presId="urn:microsoft.com/office/officeart/2008/layout/PictureStrips"/>
    <dgm:cxn modelId="{3272D0E5-CC1B-479E-8A9E-8D926600E553}" type="presOf" srcId="{6D3D3797-F10E-43E4-B894-FDFFB0537061}" destId="{5F5AF767-81C0-4D70-849F-7C097783CDB8}" srcOrd="0" destOrd="0" presId="urn:microsoft.com/office/officeart/2008/layout/PictureStrips"/>
    <dgm:cxn modelId="{04B5F037-6D42-4E69-BB17-FD99D876830E}" type="presParOf" srcId="{65581871-2DAB-4F23-8855-4B500751C8CE}" destId="{D22CF4AD-8CE6-4547-AB4E-150372165C84}" srcOrd="0" destOrd="0" presId="urn:microsoft.com/office/officeart/2008/layout/PictureStrips"/>
    <dgm:cxn modelId="{31132650-7AEC-4091-AC9B-F7B27E2CAF51}" type="presParOf" srcId="{D22CF4AD-8CE6-4547-AB4E-150372165C84}" destId="{31A0FFBA-1CB5-420B-A8B5-2D3FB156AC83}" srcOrd="0" destOrd="0" presId="urn:microsoft.com/office/officeart/2008/layout/PictureStrips"/>
    <dgm:cxn modelId="{784D9B74-D43E-4E37-998B-0FA96BAD4D63}" type="presParOf" srcId="{D22CF4AD-8CE6-4547-AB4E-150372165C84}" destId="{882A9EA0-3ACB-421D-B9A6-067C9E4A227A}" srcOrd="1" destOrd="0" presId="urn:microsoft.com/office/officeart/2008/layout/PictureStrips"/>
    <dgm:cxn modelId="{DF649525-A4AD-4093-956D-AD307688CA68}" type="presParOf" srcId="{65581871-2DAB-4F23-8855-4B500751C8CE}" destId="{EE1A3271-B144-4E4D-B838-279B2847C34F}" srcOrd="1" destOrd="0" presId="urn:microsoft.com/office/officeart/2008/layout/PictureStrips"/>
    <dgm:cxn modelId="{C6EE341E-63CA-484D-BA5B-187F4D0E8A00}" type="presParOf" srcId="{65581871-2DAB-4F23-8855-4B500751C8CE}" destId="{D8A81B8C-E094-4671-A4B9-28E065888252}" srcOrd="2" destOrd="0" presId="urn:microsoft.com/office/officeart/2008/layout/PictureStrips"/>
    <dgm:cxn modelId="{795C09DE-A75A-4654-AA15-192F757B6FFF}" type="presParOf" srcId="{D8A81B8C-E094-4671-A4B9-28E065888252}" destId="{06C410FB-1DC6-4902-AF93-9B2F9C8A4D8F}" srcOrd="0" destOrd="0" presId="urn:microsoft.com/office/officeart/2008/layout/PictureStrips"/>
    <dgm:cxn modelId="{17A8FCB4-78C5-44F1-8EE0-999D70073C4C}" type="presParOf" srcId="{D8A81B8C-E094-4671-A4B9-28E065888252}" destId="{EEAA225A-5CC6-40BB-9DC4-472E73C07876}" srcOrd="1" destOrd="0" presId="urn:microsoft.com/office/officeart/2008/layout/PictureStrips"/>
    <dgm:cxn modelId="{BD85CCB3-BB29-4719-A1EF-BBC4AC03A25A}" type="presParOf" srcId="{65581871-2DAB-4F23-8855-4B500751C8CE}" destId="{D6FBDBED-ED65-4527-A62A-C06F293E6AE8}" srcOrd="3" destOrd="0" presId="urn:microsoft.com/office/officeart/2008/layout/PictureStrips"/>
    <dgm:cxn modelId="{2F0E8061-8FCF-45AD-821B-C30C186EA217}" type="presParOf" srcId="{65581871-2DAB-4F23-8855-4B500751C8CE}" destId="{27A86454-C5C5-48C5-BD4D-268EF4E08228}" srcOrd="4" destOrd="0" presId="urn:microsoft.com/office/officeart/2008/layout/PictureStrips"/>
    <dgm:cxn modelId="{2C915E89-4B9E-46CD-888A-035DAEE31467}" type="presParOf" srcId="{27A86454-C5C5-48C5-BD4D-268EF4E08228}" destId="{2E492018-0F02-4BC5-A2D9-FD748EF746B3}" srcOrd="0" destOrd="0" presId="urn:microsoft.com/office/officeart/2008/layout/PictureStrips"/>
    <dgm:cxn modelId="{7E2AA24D-CC81-407E-9C1E-0B17A5C08BF2}" type="presParOf" srcId="{27A86454-C5C5-48C5-BD4D-268EF4E08228}" destId="{4B773C1C-D4A8-433F-9029-AE7F94555C14}" srcOrd="1" destOrd="0" presId="urn:microsoft.com/office/officeart/2008/layout/PictureStrips"/>
    <dgm:cxn modelId="{D6A60349-728C-4198-B311-BBBE960F7712}" type="presParOf" srcId="{65581871-2DAB-4F23-8855-4B500751C8CE}" destId="{B299CE31-EBF6-4AC5-A46E-619FD5FA1A24}" srcOrd="5" destOrd="0" presId="urn:microsoft.com/office/officeart/2008/layout/PictureStrips"/>
    <dgm:cxn modelId="{8C178649-6B43-4F4C-968E-50B2A37AD053}" type="presParOf" srcId="{65581871-2DAB-4F23-8855-4B500751C8CE}" destId="{FF5B64A9-736E-4382-A9E7-F183BFC1FC0F}" srcOrd="6" destOrd="0" presId="urn:microsoft.com/office/officeart/2008/layout/PictureStrips"/>
    <dgm:cxn modelId="{F9FDFAAB-1039-428E-ACB8-F97F3FE1E715}" type="presParOf" srcId="{FF5B64A9-736E-4382-A9E7-F183BFC1FC0F}" destId="{5F5AF767-81C0-4D70-849F-7C097783CDB8}" srcOrd="0" destOrd="0" presId="urn:microsoft.com/office/officeart/2008/layout/PictureStrips"/>
    <dgm:cxn modelId="{65E391C8-1971-45BC-9ED0-8610A58BBF10}" type="presParOf" srcId="{FF5B64A9-736E-4382-A9E7-F183BFC1FC0F}" destId="{A42668EE-818D-439C-8D8D-62C8F2DA3152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746ED11-827D-4805-B9C0-08903632E259}" type="doc">
      <dgm:prSet loTypeId="urn:microsoft.com/office/officeart/2005/8/layout/arrow5" loCatId="relationship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93F2557-209F-47CD-A592-6274FCF2326D}">
      <dgm:prSet phldrT="[Текст]" custT="1"/>
      <dgm:spPr/>
      <dgm:t>
        <a:bodyPr/>
        <a:lstStyle/>
        <a:p>
          <a:r>
            <a:rPr lang="ru-RU" sz="2000" b="0">
              <a:latin typeface="Arial" panose="020B0604020202020204" pitchFamily="34" charset="0"/>
              <a:cs typeface="Arial" panose="020B0604020202020204" pitchFamily="34" charset="0"/>
            </a:rPr>
            <a:t>Мониторинг мнения родителей и детей по вопросам оказания платных услуг</a:t>
          </a:r>
          <a:endParaRPr lang="ru-RU" sz="2000" b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BF823E2-1F4A-41A2-86DF-A2B6F594A0C3}" type="parTrans" cxnId="{84C94EB3-AE48-4C21-A3D6-696D96E03900}">
      <dgm:prSet/>
      <dgm:spPr/>
      <dgm:t>
        <a:bodyPr/>
        <a:lstStyle/>
        <a:p>
          <a:endParaRPr lang="ru-RU"/>
        </a:p>
      </dgm:t>
    </dgm:pt>
    <dgm:pt modelId="{E92FE1F9-FC41-4B5E-A64D-54B0F3590694}" type="sibTrans" cxnId="{84C94EB3-AE48-4C21-A3D6-696D96E03900}">
      <dgm:prSet/>
      <dgm:spPr/>
      <dgm:t>
        <a:bodyPr/>
        <a:lstStyle/>
        <a:p>
          <a:endParaRPr lang="ru-RU"/>
        </a:p>
      </dgm:t>
    </dgm:pt>
    <dgm:pt modelId="{D885AC0D-DE10-4E88-8259-77595804D617}">
      <dgm:prSet phldrT="[Текст]" custT="1"/>
      <dgm:spPr/>
      <dgm:t>
        <a:bodyPr/>
        <a:lstStyle/>
        <a:p>
          <a:r>
            <a:rPr lang="ru-RU" sz="2000" b="0">
              <a:latin typeface="Arial" panose="020B0604020202020204" pitchFamily="34" charset="0"/>
              <a:cs typeface="Arial" panose="020B0604020202020204" pitchFamily="34" charset="0"/>
            </a:rPr>
            <a:t>Мониторинг действий сотрудников при оказании платных услуг</a:t>
          </a:r>
          <a:endParaRPr lang="ru-RU" sz="2000" b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05D8D0C-3599-42DB-B588-CC51E345ADB6}" type="parTrans" cxnId="{FC2B1D15-B0EC-43EB-9209-8CE6E505BC25}">
      <dgm:prSet/>
      <dgm:spPr/>
      <dgm:t>
        <a:bodyPr/>
        <a:lstStyle/>
        <a:p>
          <a:endParaRPr lang="ru-RU"/>
        </a:p>
      </dgm:t>
    </dgm:pt>
    <dgm:pt modelId="{78992A39-C2E8-4199-9A96-F7CCD52E0AF4}" type="sibTrans" cxnId="{FC2B1D15-B0EC-43EB-9209-8CE6E505BC25}">
      <dgm:prSet/>
      <dgm:spPr/>
      <dgm:t>
        <a:bodyPr/>
        <a:lstStyle/>
        <a:p>
          <a:endParaRPr lang="ru-RU"/>
        </a:p>
      </dgm:t>
    </dgm:pt>
    <dgm:pt modelId="{A10EA4F0-56DA-4419-8A28-38B3E31177B1}" type="pres">
      <dgm:prSet presAssocID="{E746ED11-827D-4805-B9C0-08903632E259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72A8A26-5456-40B8-B049-907FCC0A5D21}" type="pres">
      <dgm:prSet presAssocID="{693F2557-209F-47CD-A592-6274FCF2326D}" presName="arrow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2726B31-6DD9-4B0E-8D12-A96FD987603E}" type="pres">
      <dgm:prSet presAssocID="{D885AC0D-DE10-4E88-8259-77595804D617}" presName="arrow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A2AF59B-9792-493D-B1C4-7754F67D7C43}" type="presOf" srcId="{693F2557-209F-47CD-A592-6274FCF2326D}" destId="{872A8A26-5456-40B8-B049-907FCC0A5D21}" srcOrd="0" destOrd="0" presId="urn:microsoft.com/office/officeart/2005/8/layout/arrow5"/>
    <dgm:cxn modelId="{A3296CAC-4385-4F69-A2C8-928D34EF1F26}" type="presOf" srcId="{E746ED11-827D-4805-B9C0-08903632E259}" destId="{A10EA4F0-56DA-4419-8A28-38B3E31177B1}" srcOrd="0" destOrd="0" presId="urn:microsoft.com/office/officeart/2005/8/layout/arrow5"/>
    <dgm:cxn modelId="{84C94EB3-AE48-4C21-A3D6-696D96E03900}" srcId="{E746ED11-827D-4805-B9C0-08903632E259}" destId="{693F2557-209F-47CD-A592-6274FCF2326D}" srcOrd="0" destOrd="0" parTransId="{EBF823E2-1F4A-41A2-86DF-A2B6F594A0C3}" sibTransId="{E92FE1F9-FC41-4B5E-A64D-54B0F3590694}"/>
    <dgm:cxn modelId="{4D060C10-8F49-4929-A762-730AB67BF817}" type="presOf" srcId="{D885AC0D-DE10-4E88-8259-77595804D617}" destId="{92726B31-6DD9-4B0E-8D12-A96FD987603E}" srcOrd="0" destOrd="0" presId="urn:microsoft.com/office/officeart/2005/8/layout/arrow5"/>
    <dgm:cxn modelId="{FC2B1D15-B0EC-43EB-9209-8CE6E505BC25}" srcId="{E746ED11-827D-4805-B9C0-08903632E259}" destId="{D885AC0D-DE10-4E88-8259-77595804D617}" srcOrd="1" destOrd="0" parTransId="{005D8D0C-3599-42DB-B588-CC51E345ADB6}" sibTransId="{78992A39-C2E8-4199-9A96-F7CCD52E0AF4}"/>
    <dgm:cxn modelId="{1D615BD7-023A-440C-8997-2A0582406D19}" type="presParOf" srcId="{A10EA4F0-56DA-4419-8A28-38B3E31177B1}" destId="{872A8A26-5456-40B8-B049-907FCC0A5D21}" srcOrd="0" destOrd="0" presId="urn:microsoft.com/office/officeart/2005/8/layout/arrow5"/>
    <dgm:cxn modelId="{CB1CDAFE-8C7B-4E79-96D9-0BC415783684}" type="presParOf" srcId="{A10EA4F0-56DA-4419-8A28-38B3E31177B1}" destId="{92726B31-6DD9-4B0E-8D12-A96FD987603E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292E2D-2152-4906-BB54-3F98C8491C5B}">
      <dsp:nvSpPr>
        <dsp:cNvPr id="0" name=""/>
        <dsp:cNvSpPr/>
      </dsp:nvSpPr>
      <dsp:spPr>
        <a:xfrm>
          <a:off x="-18564" y="0"/>
          <a:ext cx="6946540" cy="99758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>
              <a:latin typeface="Arial" panose="020B0604020202020204" pitchFamily="34" charset="0"/>
              <a:cs typeface="Arial" panose="020B0604020202020204" pitchFamily="34" charset="0"/>
            </a:rPr>
            <a:t>Разработка и внедрение организационно-правовых механизмов, снимающих возможность коррупционных действий</a:t>
          </a:r>
          <a:endParaRPr lang="ru-RU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0654" y="29218"/>
        <a:ext cx="5870070" cy="939147"/>
      </dsp:txXfrm>
    </dsp:sp>
    <dsp:sp modelId="{51B13546-5309-4863-B9E4-28325101666A}">
      <dsp:nvSpPr>
        <dsp:cNvPr id="0" name=""/>
        <dsp:cNvSpPr/>
      </dsp:nvSpPr>
      <dsp:spPr>
        <a:xfrm>
          <a:off x="594365" y="1163846"/>
          <a:ext cx="6946540" cy="99758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>
              <a:latin typeface="Arial" panose="020B0604020202020204" pitchFamily="34" charset="0"/>
              <a:cs typeface="Arial" panose="020B0604020202020204" pitchFamily="34" charset="0"/>
            </a:rPr>
            <a:t>Разработка мер, направленных на обеспечение прозрачности действий ответственных лиц в условиях коррупционной ситуации</a:t>
          </a:r>
          <a:endParaRPr lang="ru-RU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23583" y="1193064"/>
        <a:ext cx="5626744" cy="939147"/>
      </dsp:txXfrm>
    </dsp:sp>
    <dsp:sp modelId="{62795150-1DF0-42F1-AE0B-E8B6FCAFFF7F}">
      <dsp:nvSpPr>
        <dsp:cNvPr id="0" name=""/>
        <dsp:cNvSpPr/>
      </dsp:nvSpPr>
      <dsp:spPr>
        <a:xfrm>
          <a:off x="1170166" y="2327693"/>
          <a:ext cx="7020798" cy="99758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>
              <a:latin typeface="Arial" panose="020B0604020202020204" pitchFamily="34" charset="0"/>
              <a:cs typeface="Arial" panose="020B0604020202020204" pitchFamily="34" charset="0"/>
            </a:rPr>
            <a:t>Совершенствование методов воспитания детей нравственным нормам, составляющим основу личности, устойчивой против коррупции</a:t>
          </a:r>
          <a:endParaRPr lang="ru-RU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199384" y="2356911"/>
        <a:ext cx="5687519" cy="939147"/>
      </dsp:txXfrm>
    </dsp:sp>
    <dsp:sp modelId="{23283D5B-B45E-410F-8105-3EC21D914735}">
      <dsp:nvSpPr>
        <dsp:cNvPr id="0" name=""/>
        <dsp:cNvSpPr/>
      </dsp:nvSpPr>
      <dsp:spPr>
        <a:xfrm>
          <a:off x="6279546" y="756500"/>
          <a:ext cx="648429" cy="648429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900" kern="1200"/>
        </a:p>
      </dsp:txBody>
      <dsp:txXfrm>
        <a:off x="6425443" y="756500"/>
        <a:ext cx="356635" cy="487943"/>
      </dsp:txXfrm>
    </dsp:sp>
    <dsp:sp modelId="{13972789-F519-43F7-9BCB-CB4C22D3F559}">
      <dsp:nvSpPr>
        <dsp:cNvPr id="0" name=""/>
        <dsp:cNvSpPr/>
      </dsp:nvSpPr>
      <dsp:spPr>
        <a:xfrm>
          <a:off x="6892476" y="1913696"/>
          <a:ext cx="648429" cy="648429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900" kern="1200"/>
        </a:p>
      </dsp:txBody>
      <dsp:txXfrm>
        <a:off x="7038373" y="1913696"/>
        <a:ext cx="356635" cy="48794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B219DC-4609-495B-95D2-051C86C2EE2D}" type="datetimeFigureOut">
              <a:rPr lang="ru-RU" smtClean="0"/>
              <a:pPr/>
              <a:t>23.06.2023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7D69F1-E127-4B85-B1C9-B836C40E6A2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28176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C946D-6070-4225-88D7-82D84B15624E}" type="datetimeFigureOut">
              <a:rPr lang="ru-RU" smtClean="0"/>
              <a:pPr/>
              <a:t>23.06.2023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A16C4-F017-40BF-8940-5CC2B9284AC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23961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C946D-6070-4225-88D7-82D84B15624E}" type="datetimeFigureOut">
              <a:rPr lang="ru-RU" smtClean="0"/>
              <a:pPr/>
              <a:t>23.06.2023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A16C4-F017-40BF-8940-5CC2B9284AC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22656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C946D-6070-4225-88D7-82D84B15624E}" type="datetimeFigureOut">
              <a:rPr lang="ru-RU" smtClean="0"/>
              <a:pPr/>
              <a:t>23.06.2023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A16C4-F017-40BF-8940-5CC2B9284AC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23641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C946D-6070-4225-88D7-82D84B15624E}" type="datetimeFigureOut">
              <a:rPr lang="ru-RU" smtClean="0"/>
              <a:pPr/>
              <a:t>23.06.2023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A16C4-F017-40BF-8940-5CC2B9284AC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5101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C946D-6070-4225-88D7-82D84B15624E}" type="datetimeFigureOut">
              <a:rPr lang="ru-RU" smtClean="0"/>
              <a:pPr/>
              <a:t>23.06.2023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A16C4-F017-40BF-8940-5CC2B9284AC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9267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C946D-6070-4225-88D7-82D84B15624E}" type="datetimeFigureOut">
              <a:rPr lang="ru-RU" smtClean="0"/>
              <a:pPr/>
              <a:t>23.06.2023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A16C4-F017-40BF-8940-5CC2B9284AC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8558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C946D-6070-4225-88D7-82D84B15624E}" type="datetimeFigureOut">
              <a:rPr lang="ru-RU" smtClean="0"/>
              <a:pPr/>
              <a:t>23.06.2023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A16C4-F017-40BF-8940-5CC2B9284AC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15809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C946D-6070-4225-88D7-82D84B15624E}" type="datetimeFigureOut">
              <a:rPr lang="ru-RU" smtClean="0"/>
              <a:pPr/>
              <a:t>23.06.2023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A16C4-F017-40BF-8940-5CC2B9284AC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15329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C946D-6070-4225-88D7-82D84B15624E}" type="datetimeFigureOut">
              <a:rPr lang="ru-RU" smtClean="0"/>
              <a:pPr/>
              <a:t>23.06.2023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A16C4-F017-40BF-8940-5CC2B9284AC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4700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C946D-6070-4225-88D7-82D84B15624E}" type="datetimeFigureOut">
              <a:rPr lang="ru-RU" smtClean="0"/>
              <a:pPr/>
              <a:t>23.06.2023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A16C4-F017-40BF-8940-5CC2B9284AC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39052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C946D-6070-4225-88D7-82D84B15624E}" type="datetimeFigureOut">
              <a:rPr lang="ru-RU" smtClean="0"/>
              <a:pPr/>
              <a:t>23.06.2023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A16C4-F017-40BF-8940-5CC2B9284AC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1045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t="-7000" b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CC946D-6070-4225-88D7-82D84B15624E}" type="datetimeFigureOut">
              <a:rPr lang="ru-RU" smtClean="0"/>
              <a:pPr/>
              <a:t>23.06.2023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9A16C4-F017-40BF-8940-5CC2B9284AC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9817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image" Target="../media/image3.png"/><Relationship Id="rId7" Type="http://schemas.openxmlformats.org/officeDocument/2006/relationships/diagramQuickStyle" Target="../diagrams/quickStyle2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microsoft.com/office/2007/relationships/hdphoto" Target="../media/hdphoto1.wdp"/><Relationship Id="rId9" Type="http://schemas.microsoft.com/office/2007/relationships/diagramDrawing" Target="../diagrams/drawing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microsoft.com/office/2007/relationships/hdphoto" Target="../media/hdphoto1.wdp"/><Relationship Id="rId7" Type="http://schemas.openxmlformats.org/officeDocument/2006/relationships/diagramColors" Target="../diagrams/colors3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1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microsoft.com/office/2007/relationships/hdphoto" Target="../media/hdphoto1.wdp"/><Relationship Id="rId7" Type="http://schemas.openxmlformats.org/officeDocument/2006/relationships/diagramColors" Target="../diagrams/colors4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_rels/slide1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www.zeldubki.ru/" TargetMode="External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microsoft.com/office/2007/relationships/hdphoto" Target="../media/hdphoto1.wdp"/><Relationship Id="rId7" Type="http://schemas.openxmlformats.org/officeDocument/2006/relationships/diagramColors" Target="../diagrams/colors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570630"/>
            <a:ext cx="9163088" cy="1367288"/>
          </a:xfrm>
        </p:spPr>
        <p:txBody>
          <a:bodyPr>
            <a:noAutofit/>
          </a:bodyPr>
          <a:lstStyle/>
          <a:p>
            <a:r>
              <a:rPr lang="ru-RU" sz="2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О ПРИНИМАЕМЫХ МЕРАХ </a:t>
            </a:r>
            <a:br>
              <a:rPr lang="ru-RU" sz="2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ru-RU" sz="2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ПО ПРОТИВОДЕЙСТВИЮ КОРРУПЦИИ </a:t>
            </a:r>
            <a:br>
              <a:rPr lang="ru-RU" sz="2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ru-RU" sz="2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В МАУ ДОЛ «ЗЕЛЁНЫЕ ДУБКИ»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-32" y="1285866"/>
            <a:ext cx="9144032" cy="23038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87313">
              <a:spcBef>
                <a:spcPct val="0"/>
              </a:spcBef>
            </a:pPr>
            <a:endParaRPr lang="ru-RU" sz="22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2" descr="D:\айсылу\лого\Геральдика\Герб Кумертау без ленты с рамочкой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63891"/>
            <a:ext cx="773059" cy="970360"/>
          </a:xfrm>
          <a:prstGeom prst="rect">
            <a:avLst/>
          </a:prstGeom>
          <a:noFill/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E7A95FF0-9183-3701-23AF-E0E41F613964}"/>
              </a:ext>
            </a:extLst>
          </p:cNvPr>
          <p:cNvSpPr txBox="1"/>
          <p:nvPr/>
        </p:nvSpPr>
        <p:spPr>
          <a:xfrm>
            <a:off x="6188960" y="3222681"/>
            <a:ext cx="2952328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Докладывает </a:t>
            </a:r>
          </a:p>
          <a:p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и.о. директора</a:t>
            </a:r>
          </a:p>
          <a:p>
            <a:r>
              <a:rPr lang="ru-RU" sz="200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Р.Я</a:t>
            </a:r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Катарушкина</a:t>
            </a:r>
          </a:p>
          <a:p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22.06.2023</a:t>
            </a:r>
          </a:p>
        </p:txBody>
      </p:sp>
    </p:spTree>
    <p:extLst>
      <p:ext uri="{BB962C8B-B14F-4D97-AF65-F5344CB8AC3E}">
        <p14:creationId xmlns:p14="http://schemas.microsoft.com/office/powerpoint/2010/main" val="18293644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Диаграмма 6"/>
          <p:cNvGraphicFramePr/>
          <p:nvPr/>
        </p:nvGraphicFramePr>
        <p:xfrm>
          <a:off x="467544" y="483518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5486"/>
            <a:ext cx="8172400" cy="369332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E0C9EC9C-3126-1283-079A-4F51626EDDE5}"/>
              </a:ext>
            </a:extLst>
          </p:cNvPr>
          <p:cNvSpPr txBox="1"/>
          <p:nvPr/>
        </p:nvSpPr>
        <p:spPr>
          <a:xfrm>
            <a:off x="437372" y="649598"/>
            <a:ext cx="82168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ОСНОВНЫЕ НАПРАВЛЕНИЯ ПЛАНА МЕРОПРИЯТИЙ ПО ПРОТИВОДЕЙСТВИЮ КОРРУПЦИИ </a:t>
            </a:r>
            <a:br>
              <a:rPr lang="ru-RU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2023-2025 ГОД:</a:t>
            </a:r>
          </a:p>
        </p:txBody>
      </p:sp>
      <p:graphicFrame>
        <p:nvGraphicFramePr>
          <p:cNvPr id="3" name="Схема 2">
            <a:extLst>
              <a:ext uri="{FF2B5EF4-FFF2-40B4-BE49-F238E27FC236}">
                <a16:creationId xmlns:a16="http://schemas.microsoft.com/office/drawing/2014/main" xmlns="" id="{FAFE943C-095E-9B57-D7D9-28C9698E8E7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61315411"/>
              </p:ext>
            </p:extLst>
          </p:nvPr>
        </p:nvGraphicFramePr>
        <p:xfrm>
          <a:off x="459600" y="1849927"/>
          <a:ext cx="8172400" cy="30980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29607508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Диаграмма 6"/>
          <p:cNvGraphicFramePr/>
          <p:nvPr/>
        </p:nvGraphicFramePr>
        <p:xfrm>
          <a:off x="467544" y="483518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5486"/>
            <a:ext cx="8172400" cy="369332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D5100FD5-B1D0-5862-E26F-288D94EBA2D3}"/>
              </a:ext>
            </a:extLst>
          </p:cNvPr>
          <p:cNvSpPr txBox="1"/>
          <p:nvPr/>
        </p:nvSpPr>
        <p:spPr>
          <a:xfrm>
            <a:off x="683568" y="623820"/>
            <a:ext cx="77768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altLang="ru-RU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МЕРЫ ПО ПРЕДУПРЕЖДЕНИЮ КОРРУПЦИИ, </a:t>
            </a:r>
            <a:br>
              <a:rPr lang="ru-RU" altLang="ru-RU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altLang="ru-RU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ПРИНЯТЫЕ В МАУ ДОЛ «ЗЕЛЕНЫЕ ДУБКИ»</a:t>
            </a:r>
            <a:endParaRPr lang="ru-RU" sz="2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304C0B60-97EF-475C-17CF-BD64E1239AE9}"/>
              </a:ext>
            </a:extLst>
          </p:cNvPr>
          <p:cNvSpPr txBox="1"/>
          <p:nvPr/>
        </p:nvSpPr>
        <p:spPr>
          <a:xfrm>
            <a:off x="215516" y="1454817"/>
            <a:ext cx="8712968" cy="29700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7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«Порядок уведомления работодателя о случаях склонения работника к совершению коррупционных правонарушений или о ставшей известной работнику информации о случаях совершения коррупционных правонарушений в МАУ ДОЛ «Зеленые дубки», утвержден приказом от 27.03.2017 г. № 07-ОД)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7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«Кодекс этики и служебного поведения работников МАУ ДОЛ «Зеленые дубки» от 27.03.2017 г.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7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«Стандарты и процедуры, направленные на обеспечение добросовестной работы и поведения работников в МАУ ДОЛ «Зеленые дубки» от 27.03.2017 г.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7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«Положение о комиссии по соблюдению требований к служебному поведению сотрудников и урегулированию конфликта интересов» (приказ № 07-ОД от 27.03.2017 г.)</a:t>
            </a:r>
          </a:p>
        </p:txBody>
      </p:sp>
    </p:spTree>
    <p:extLst>
      <p:ext uri="{BB962C8B-B14F-4D97-AF65-F5344CB8AC3E}">
        <p14:creationId xmlns:p14="http://schemas.microsoft.com/office/powerpoint/2010/main" val="21535251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5486"/>
            <a:ext cx="8172400" cy="369332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5C63F743-6137-2DE7-C61C-ADB89520D353}"/>
              </a:ext>
            </a:extLst>
          </p:cNvPr>
          <p:cNvSpPr txBox="1"/>
          <p:nvPr/>
        </p:nvSpPr>
        <p:spPr>
          <a:xfrm>
            <a:off x="683568" y="872611"/>
            <a:ext cx="7776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ПОЛОЖЕНИЯ МАУ ДОЛ «ЗЕЛЕНЫЕ ДУБКИ»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58C58198-3408-A771-BE96-21DD72A830C4}"/>
              </a:ext>
            </a:extLst>
          </p:cNvPr>
          <p:cNvSpPr txBox="1"/>
          <p:nvPr/>
        </p:nvSpPr>
        <p:spPr>
          <a:xfrm>
            <a:off x="683568" y="1652319"/>
            <a:ext cx="777686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«О платных услугах в МАУ ДОЛ «Зеленые дубки»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Перечень предоставляемых платных услуг в МАУ ДОЛ «Зеленые дубки»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Положение об оплате труда руководителя МАУ ДОЛ «Зеленые дубки»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Положение о материальном стимулировании руководителя МАУ ДОЛ «Зеленые дубки»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Положение об оплате труда работников МАУ ДОЛ «Зеленые дубки» </a:t>
            </a:r>
          </a:p>
        </p:txBody>
      </p:sp>
    </p:spTree>
    <p:extLst>
      <p:ext uri="{BB962C8B-B14F-4D97-AF65-F5344CB8AC3E}">
        <p14:creationId xmlns:p14="http://schemas.microsoft.com/office/powerpoint/2010/main" val="14981670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5486"/>
            <a:ext cx="8172400" cy="369332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998A6A94-0EF9-A380-6E63-63CC7D959DA1}"/>
              </a:ext>
            </a:extLst>
          </p:cNvPr>
          <p:cNvSpPr txBox="1"/>
          <p:nvPr/>
        </p:nvSpPr>
        <p:spPr>
          <a:xfrm>
            <a:off x="1043608" y="843558"/>
            <a:ext cx="69847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ИНФОРМАЦИЯ, РАЗМЕЩАЕМАЯ НА СТЕНДЕ УЧРЕЖДЕНИЯ</a:t>
            </a:r>
          </a:p>
        </p:txBody>
      </p:sp>
      <p:graphicFrame>
        <p:nvGraphicFramePr>
          <p:cNvPr id="3" name="Схема 2">
            <a:extLst>
              <a:ext uri="{FF2B5EF4-FFF2-40B4-BE49-F238E27FC236}">
                <a16:creationId xmlns:a16="http://schemas.microsoft.com/office/drawing/2014/main" xmlns="" id="{06E6F67A-1AD6-6DEC-7092-B116B8B8CF2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17631542"/>
              </p:ext>
            </p:extLst>
          </p:nvPr>
        </p:nvGraphicFramePr>
        <p:xfrm>
          <a:off x="611560" y="1872203"/>
          <a:ext cx="7704856" cy="29317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8229479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Диаграмма 6"/>
          <p:cNvGraphicFramePr/>
          <p:nvPr/>
        </p:nvGraphicFramePr>
        <p:xfrm>
          <a:off x="467544" y="483518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5486"/>
            <a:ext cx="8172400" cy="369332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A64BCFED-DAB5-DCC1-37D0-7689CF03580E}"/>
              </a:ext>
            </a:extLst>
          </p:cNvPr>
          <p:cNvSpPr txBox="1"/>
          <p:nvPr/>
        </p:nvSpPr>
        <p:spPr>
          <a:xfrm>
            <a:off x="575556" y="668858"/>
            <a:ext cx="79928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ЗАДАЧИ АНТИКОРРУПЦИОННОГО МИРОВОЗРЕНИЯ ОТДЫХАЮЩИХ ДЕТЕЙ, СОТРУДНИКОВ И ИНЫХ ГРАЖДАН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91BE528D-FE26-D563-AA53-1C481A06E434}"/>
              </a:ext>
            </a:extLst>
          </p:cNvPr>
          <p:cNvSpPr txBox="1"/>
          <p:nvPr/>
        </p:nvSpPr>
        <p:spPr>
          <a:xfrm>
            <a:off x="647564" y="1973228"/>
            <a:ext cx="784887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дать общее представление о сущности коррупции, ее формах, особенностях   проявления в различных сферах жизни общества, причинах и социально опасных и вредных последствиях этого явления;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сформировать навыки адекватного анализа и личностной оценки данного социального явления с опорой на принцип историзма;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стимулировать мотивацию антикоррупционного поведения;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формировать нетерпимость к проявлениям коррупции;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продемонстрировать возможности борьбы с коррупцией;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сформировать основы правовой грамотности. </a:t>
            </a:r>
          </a:p>
        </p:txBody>
      </p:sp>
    </p:spTree>
    <p:extLst>
      <p:ext uri="{BB962C8B-B14F-4D97-AF65-F5344CB8AC3E}">
        <p14:creationId xmlns:p14="http://schemas.microsoft.com/office/powerpoint/2010/main" val="19497397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5486"/>
            <a:ext cx="8172400" cy="369332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2DE24D16-3A70-A00B-DCD5-2587CA3E1557}"/>
              </a:ext>
            </a:extLst>
          </p:cNvPr>
          <p:cNvSpPr txBox="1"/>
          <p:nvPr/>
        </p:nvSpPr>
        <p:spPr>
          <a:xfrm>
            <a:off x="975784" y="740716"/>
            <a:ext cx="7200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ОБРАТНАЯ СВЯЗЬ</a:t>
            </a:r>
          </a:p>
        </p:txBody>
      </p:sp>
      <p:graphicFrame>
        <p:nvGraphicFramePr>
          <p:cNvPr id="3" name="Схема 2">
            <a:extLst>
              <a:ext uri="{FF2B5EF4-FFF2-40B4-BE49-F238E27FC236}">
                <a16:creationId xmlns:a16="http://schemas.microsoft.com/office/drawing/2014/main" xmlns="" id="{2CD0095D-264E-1434-355E-68CDBF17C0B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66315264"/>
              </p:ext>
            </p:extLst>
          </p:nvPr>
        </p:nvGraphicFramePr>
        <p:xfrm>
          <a:off x="1079612" y="980031"/>
          <a:ext cx="6984776" cy="39680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2778207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5486"/>
            <a:ext cx="8172400" cy="369332"/>
          </a:xfrm>
          <a:prstGeom prst="rect">
            <a:avLst/>
          </a:prstGeom>
        </p:spPr>
      </p:pic>
      <p:pic>
        <p:nvPicPr>
          <p:cNvPr id="2" name="Содержимое 3" descr="кор 6.jpg">
            <a:extLst>
              <a:ext uri="{FF2B5EF4-FFF2-40B4-BE49-F238E27FC236}">
                <a16:creationId xmlns:a16="http://schemas.microsoft.com/office/drawing/2014/main" xmlns="" id="{EB61FB98-3FC4-7CDE-F7A0-821A28EC09F9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>
          <a:xfrm>
            <a:off x="179512" y="564818"/>
            <a:ext cx="1865182" cy="121484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EC0EE130-510E-15A9-EE0D-B96E5BC77F09}"/>
              </a:ext>
            </a:extLst>
          </p:cNvPr>
          <p:cNvSpPr txBox="1"/>
          <p:nvPr/>
        </p:nvSpPr>
        <p:spPr>
          <a:xfrm>
            <a:off x="1907704" y="903316"/>
            <a:ext cx="7056784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7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В течение года не было зафиксировано ни одного обращения граждан на предмет наличия в них информации о фактах коррупции в сфере деятельности МАУ ДОЛ «Зеленые дубки».</a:t>
            </a:r>
            <a:br>
              <a:rPr lang="ru-RU" sz="17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7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7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7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Регулярно на сайте учреждения </a:t>
            </a:r>
            <a:r>
              <a:rPr lang="en-US" sz="17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www.zeldubki.ru</a:t>
            </a:r>
            <a:r>
              <a:rPr lang="ru-RU" sz="17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на сайте  </a:t>
            </a:r>
            <a:r>
              <a:rPr lang="en-US" sz="17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bus.gov.ru</a:t>
            </a:r>
            <a:r>
              <a:rPr lang="ru-RU" sz="17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размещается информация о деятельности учреждения, локальные нормативные акты по антикоррупционной работе, финансовая отчетность</a:t>
            </a:r>
            <a:br>
              <a:rPr lang="ru-RU" sz="17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7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7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7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Своевременно публикуется в Единой информационной системе в сфере закупок информация о составе закупочной комиссии, планы закупок, данные о заключенных контрактах на закуп товаров, работ, услуг, иная документация, предусмотренная Федеральным законом № 223-ФЗ</a:t>
            </a:r>
            <a:endParaRPr lang="ru-RU" sz="17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02974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2398077124"/>
              </p:ext>
            </p:extLst>
          </p:nvPr>
        </p:nvGraphicFramePr>
        <p:xfrm>
          <a:off x="467544" y="884014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5486"/>
            <a:ext cx="8172400" cy="369332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856AF012-AB23-ABDE-75B4-935FC3EE39D1}"/>
              </a:ext>
            </a:extLst>
          </p:cNvPr>
          <p:cNvSpPr txBox="1"/>
          <p:nvPr/>
        </p:nvSpPr>
        <p:spPr>
          <a:xfrm>
            <a:off x="827584" y="1223243"/>
            <a:ext cx="7488832" cy="338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Статья 13.3 Федерального закона </a:t>
            </a:r>
            <a:br>
              <a:rPr lang="ru-RU" sz="2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 25 декабря 2008 года № 273-ФЗ </a:t>
            </a:r>
            <a:br>
              <a:rPr lang="ru-RU" sz="2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"О противодействии коррупции" </a:t>
            </a:r>
          </a:p>
          <a:p>
            <a:pPr algn="ctr"/>
            <a:endParaRPr lang="ru-RU" sz="28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altLang="ru-RU" sz="2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altLang="ru-RU" sz="2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Организации обязаны разрабатывать и принимать меры по предупреждению коррупции</a:t>
            </a:r>
            <a:r>
              <a:rPr lang="ru-RU" altLang="ru-RU" sz="2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.»</a:t>
            </a: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1238123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5486"/>
            <a:ext cx="8172400" cy="369332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A19ED143-815C-3DBF-70D0-21F7628D2D23}"/>
              </a:ext>
            </a:extLst>
          </p:cNvPr>
          <p:cNvSpPr txBox="1"/>
          <p:nvPr/>
        </p:nvSpPr>
        <p:spPr>
          <a:xfrm>
            <a:off x="179512" y="752319"/>
            <a:ext cx="878497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ЦЕЛЬ РАБОТЫ ПО АНТИКОРРУПЦИОННОЙ НАПРАВЛЕННОСТИ: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F4FAFE46-C7A7-64EA-B0A4-D152C041E95B}"/>
              </a:ext>
            </a:extLst>
          </p:cNvPr>
          <p:cNvSpPr txBox="1"/>
          <p:nvPr/>
        </p:nvSpPr>
        <p:spPr>
          <a:xfrm>
            <a:off x="971600" y="1893927"/>
            <a:ext cx="72008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50863" indent="-285750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эффективная профилактика коррупции в учреждении, воспитание ценностных установок и развитие способностей, необходимых для формирования у работников учреждения гражданской позиции в отношении коррупции;</a:t>
            </a:r>
          </a:p>
          <a:p>
            <a:pPr marL="550863" indent="-285750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обеспечение комплексной поддержки решения задач формирования антикоррупционного мировоззрения у работников.</a:t>
            </a:r>
          </a:p>
        </p:txBody>
      </p:sp>
    </p:spTree>
    <p:extLst>
      <p:ext uri="{BB962C8B-B14F-4D97-AF65-F5344CB8AC3E}">
        <p14:creationId xmlns:p14="http://schemas.microsoft.com/office/powerpoint/2010/main" val="16023661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5486"/>
            <a:ext cx="8172400" cy="369332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56257200-C71B-1C58-44F4-8860EB9B113E}"/>
              </a:ext>
            </a:extLst>
          </p:cNvPr>
          <p:cNvSpPr txBox="1"/>
          <p:nvPr/>
        </p:nvSpPr>
        <p:spPr>
          <a:xfrm>
            <a:off x="1115616" y="611441"/>
            <a:ext cx="69127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ДЕЯТЕЛЬНОСТИ УЧРЕЖДЕНИЯ</a:t>
            </a:r>
          </a:p>
          <a:p>
            <a:pPr algn="ctr"/>
            <a:r>
              <a:rPr lang="ru-RU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АНТИКОРРУПЦИОННОЙ НАПРАВЛЕННОСТИ</a:t>
            </a:r>
          </a:p>
        </p:txBody>
      </p:sp>
      <p:graphicFrame>
        <p:nvGraphicFramePr>
          <p:cNvPr id="3" name="Схема 2">
            <a:extLst>
              <a:ext uri="{FF2B5EF4-FFF2-40B4-BE49-F238E27FC236}">
                <a16:creationId xmlns:a16="http://schemas.microsoft.com/office/drawing/2014/main" xmlns="" id="{B2432E6B-0CE2-10E8-82E1-2AB0C8AA10D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5560971"/>
              </p:ext>
            </p:extLst>
          </p:nvPr>
        </p:nvGraphicFramePr>
        <p:xfrm>
          <a:off x="611560" y="1550729"/>
          <a:ext cx="8172400" cy="33252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6245552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Диаграмма 6"/>
          <p:cNvGraphicFramePr/>
          <p:nvPr/>
        </p:nvGraphicFramePr>
        <p:xfrm>
          <a:off x="467544" y="483518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5486"/>
            <a:ext cx="8172400" cy="369332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857A9067-F512-49BC-E5DB-85C71432DC47}"/>
              </a:ext>
            </a:extLst>
          </p:cNvPr>
          <p:cNvSpPr txBox="1"/>
          <p:nvPr/>
        </p:nvSpPr>
        <p:spPr>
          <a:xfrm>
            <a:off x="251520" y="1780929"/>
            <a:ext cx="864096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ru-RU" alt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1) определение подразделений или должностных лиц, ответственных за профилактику коррупционных и иных правонарушений;</a:t>
            </a:r>
          </a:p>
          <a:p>
            <a:pPr marL="0" indent="0">
              <a:buNone/>
            </a:pPr>
            <a:r>
              <a:rPr lang="ru-RU" alt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2) сотрудничество учреждения с правоохранительными органами;</a:t>
            </a:r>
          </a:p>
          <a:p>
            <a:pPr marL="0" indent="0">
              <a:buNone/>
            </a:pPr>
            <a:r>
              <a:rPr lang="ru-RU" alt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3) разработка и внедрение в практику стандартов и процедур, направленных на обеспечение добросовестной работы учреждения;</a:t>
            </a:r>
          </a:p>
          <a:p>
            <a:pPr marL="0" indent="0">
              <a:buNone/>
            </a:pPr>
            <a:r>
              <a:rPr lang="ru-RU" alt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4) принятие кодекса этики и служебного поведения работников учреждения;</a:t>
            </a:r>
          </a:p>
          <a:p>
            <a:pPr marL="0" indent="0">
              <a:buNone/>
            </a:pPr>
            <a:r>
              <a:rPr lang="ru-RU" alt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5) предотвращение и урегулирование конфликта интересов;</a:t>
            </a:r>
          </a:p>
          <a:p>
            <a:pPr marL="0" indent="0">
              <a:buNone/>
            </a:pPr>
            <a:r>
              <a:rPr lang="ru-RU" alt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6) недопущение составления неофициальной отчетности и использования поддельных документов.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D9E16219-85A6-1095-90CF-228296995C02}"/>
              </a:ext>
            </a:extLst>
          </p:cNvPr>
          <p:cNvSpPr txBox="1"/>
          <p:nvPr/>
        </p:nvSpPr>
        <p:spPr>
          <a:xfrm>
            <a:off x="467544" y="987769"/>
            <a:ext cx="82089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МЕРЫ ПО ПРЕДУПРЕЖДЕНИЮ КОРРУПЦИИ:</a:t>
            </a:r>
          </a:p>
        </p:txBody>
      </p:sp>
    </p:spTree>
    <p:extLst>
      <p:ext uri="{BB962C8B-B14F-4D97-AF65-F5344CB8AC3E}">
        <p14:creationId xmlns:p14="http://schemas.microsoft.com/office/powerpoint/2010/main" val="37184521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Диаграмма 6"/>
          <p:cNvGraphicFramePr/>
          <p:nvPr/>
        </p:nvGraphicFramePr>
        <p:xfrm>
          <a:off x="467544" y="483518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5486"/>
            <a:ext cx="8172400" cy="369332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413FC903-B239-6C15-4709-C4A79F8ECED8}"/>
              </a:ext>
            </a:extLst>
          </p:cNvPr>
          <p:cNvSpPr txBox="1"/>
          <p:nvPr/>
        </p:nvSpPr>
        <p:spPr>
          <a:xfrm>
            <a:off x="621464" y="699542"/>
            <a:ext cx="80648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altLang="ru-RU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МЕРЫ ПО ПРЕДУПРЕЖДЕНИЮ КОРРУПЦИИ, </a:t>
            </a:r>
            <a:br>
              <a:rPr lang="ru-RU" altLang="ru-RU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altLang="ru-RU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ПРИНЯТЫЕ В МАУ ДОЛ «ЗЕЛЕНЫЕ ДУБКИ»</a:t>
            </a:r>
            <a:endParaRPr lang="ru-RU" sz="2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ABB48431-CFA9-3C1C-95E2-990DE98E018B}"/>
              </a:ext>
            </a:extLst>
          </p:cNvPr>
          <p:cNvSpPr txBox="1"/>
          <p:nvPr/>
        </p:nvSpPr>
        <p:spPr>
          <a:xfrm>
            <a:off x="467544" y="1779662"/>
            <a:ext cx="81724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Приказ «О назначении   ответственного лица по вопросам </a:t>
            </a:r>
            <a:r>
              <a:rPr lang="ru-RU" sz="18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антикоррупции</a:t>
            </a:r>
            <a:r>
              <a:rPr lang="ru-RU" sz="1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№ 106-ОД от 23.12.2022 г.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Приказ «О комиссии по противодействию коррупции» № 106-ОД от 23.12.2022 г.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Положение о комиссии по противодействию коррупции в МАУ ДОЛ «Зеленые дубки» приказ № 07-ОД от 07.03.2017г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План мероприятий по противодействию коррупции на 2023-2025 год (приказ № 106-ОД от 23.12.2022 г.)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Положение о платных услугах утверждено руководителем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Перечень платных услуг согласован с администрацией</a:t>
            </a:r>
          </a:p>
        </p:txBody>
      </p:sp>
    </p:spTree>
    <p:extLst>
      <p:ext uri="{BB962C8B-B14F-4D97-AF65-F5344CB8AC3E}">
        <p14:creationId xmlns:p14="http://schemas.microsoft.com/office/powerpoint/2010/main" val="37697826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1064884162"/>
              </p:ext>
            </p:extLst>
          </p:nvPr>
        </p:nvGraphicFramePr>
        <p:xfrm>
          <a:off x="638984" y="77155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5486"/>
            <a:ext cx="8172400" cy="369332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0598695B-C22A-5978-840B-8E87591A297D}"/>
              </a:ext>
            </a:extLst>
          </p:cNvPr>
          <p:cNvSpPr txBox="1"/>
          <p:nvPr/>
        </p:nvSpPr>
        <p:spPr>
          <a:xfrm>
            <a:off x="683568" y="771550"/>
            <a:ext cx="78488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МЕРЫ ПО ПРЕДУПРЕЖДЕНИЮ КОРРУПЦИИ, ПРИНЯТЫЕ В МАУ ДОЛ «ЗЕЛЕНЫЕ ДУБКИ»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F269D52D-468A-9AF8-296C-681B898C1940}"/>
              </a:ext>
            </a:extLst>
          </p:cNvPr>
          <p:cNvSpPr txBox="1"/>
          <p:nvPr/>
        </p:nvSpPr>
        <p:spPr>
          <a:xfrm>
            <a:off x="1043608" y="2129033"/>
            <a:ext cx="705678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Создана комиссия по противодействию коррупции.</a:t>
            </a:r>
          </a:p>
          <a:p>
            <a:pPr algn="ctr"/>
            <a:endParaRPr lang="ru-RU" sz="12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2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(Приказ «О комиссии по противодействию коррупции» №106-ОД от 23.12.2022 г. )</a:t>
            </a:r>
          </a:p>
        </p:txBody>
      </p:sp>
    </p:spTree>
    <p:extLst>
      <p:ext uri="{BB962C8B-B14F-4D97-AF65-F5344CB8AC3E}">
        <p14:creationId xmlns:p14="http://schemas.microsoft.com/office/powerpoint/2010/main" val="19173458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Диаграмма 6"/>
          <p:cNvGraphicFramePr/>
          <p:nvPr/>
        </p:nvGraphicFramePr>
        <p:xfrm>
          <a:off x="467544" y="483518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5486"/>
            <a:ext cx="8172400" cy="369332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87EC86AA-FB0D-33E2-DE91-EF320A951216}"/>
              </a:ext>
            </a:extLst>
          </p:cNvPr>
          <p:cNvSpPr txBox="1"/>
          <p:nvPr/>
        </p:nvSpPr>
        <p:spPr>
          <a:xfrm>
            <a:off x="287524" y="674617"/>
            <a:ext cx="85689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chemeClr val="tx2"/>
                </a:solidFill>
              </a:rPr>
              <a:t>ДЕЯТЕЛЬНОСТЬ КОМИССИИ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462E983B-9E74-15F3-3D31-22C8B06F6FA7}"/>
              </a:ext>
            </a:extLst>
          </p:cNvPr>
          <p:cNvSpPr txBox="1"/>
          <p:nvPr/>
        </p:nvSpPr>
        <p:spPr>
          <a:xfrm>
            <a:off x="467544" y="1254695"/>
            <a:ext cx="8208912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Изучение причин и условий, способствующих появлению коррупции и подготовка предложений по совершенствованию правовых, экономических и организационных механизмов функционирования учреждения в целях устранения коррупции.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Прием и проверка поступающих в комиссию заявлений и обращений, иных сведений об участии сотрудников учреждения в коррупционной деятельности.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Организация проведения мероприятий (лекции, семинары, анкетирование, тестирование, «круглые столы», собеседования и др.), способствующих предупреждению коррупции.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Сбор, анализ и подготовка информации для администрации учреждения о фактах коррупции и выработка рекомендаций для их устранения.</a:t>
            </a:r>
          </a:p>
        </p:txBody>
      </p:sp>
    </p:spTree>
    <p:extLst>
      <p:ext uri="{BB962C8B-B14F-4D97-AF65-F5344CB8AC3E}">
        <p14:creationId xmlns:p14="http://schemas.microsoft.com/office/powerpoint/2010/main" val="41419805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Диаграмма 6"/>
          <p:cNvGraphicFramePr/>
          <p:nvPr/>
        </p:nvGraphicFramePr>
        <p:xfrm>
          <a:off x="467544" y="483518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5486"/>
            <a:ext cx="8172400" cy="369332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FFE127F7-9616-FCB5-3ED5-3D9020209F2C}"/>
              </a:ext>
            </a:extLst>
          </p:cNvPr>
          <p:cNvSpPr txBox="1"/>
          <p:nvPr/>
        </p:nvSpPr>
        <p:spPr>
          <a:xfrm>
            <a:off x="827584" y="667376"/>
            <a:ext cx="74888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ПЛАН МЕРОПРИЯТИЙ ПО ПРОТИВОДЕЙСТВИЮ КОРРУПЦИИ </a:t>
            </a:r>
            <a:br>
              <a:rPr lang="ru-RU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2023-2025 ГОД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7F8C08EA-52BA-BFFE-B79C-46306CF1E560}"/>
              </a:ext>
            </a:extLst>
          </p:cNvPr>
          <p:cNvSpPr txBox="1"/>
          <p:nvPr/>
        </p:nvSpPr>
        <p:spPr>
          <a:xfrm>
            <a:off x="468296" y="1995686"/>
            <a:ext cx="820891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Нормативно-правовое обеспечение антикоррупционной деятельности.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Организационное обеспечение антикоррупционной политики в МАУ ДОЛ «Зеленые дубки».</a:t>
            </a:r>
          </a:p>
          <a:p>
            <a:pPr marL="285750" lvl="0" indent="-285750" fontAlgn="base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Организация взаимодействия с общественностью, правоохранительными органами, антикоррупционный мониторинг. </a:t>
            </a:r>
          </a:p>
          <a:p>
            <a:pPr marL="285750" lvl="0" indent="-285750" fontAlgn="base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Обеспечение открытости и доступности информации о  деятельности МАУ ДОЛ «Зеленые дубки».</a:t>
            </a:r>
          </a:p>
          <a:p>
            <a:pPr marL="285750" lvl="0" indent="-285750" fontAlgn="base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Антикоррупционное образование и антикоррупционная пропаганда</a:t>
            </a:r>
          </a:p>
        </p:txBody>
      </p:sp>
    </p:spTree>
    <p:extLst>
      <p:ext uri="{BB962C8B-B14F-4D97-AF65-F5344CB8AC3E}">
        <p14:creationId xmlns:p14="http://schemas.microsoft.com/office/powerpoint/2010/main" val="398326797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</TotalTime>
  <Words>781</Words>
  <Application>Microsoft Office PowerPoint</Application>
  <PresentationFormat>Экран (16:9)</PresentationFormat>
  <Paragraphs>78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О ПРИНИМАЕМЫХ МЕРАХ  ПО ПРОТИВОДЕЙСТВИЮ КОРРУПЦИИ  В МАУ ДОЛ «ЗЕЛЁНЫЕ ДУБКИ»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</dc:creator>
  <cp:lastModifiedBy>хп</cp:lastModifiedBy>
  <cp:revision>56</cp:revision>
  <dcterms:created xsi:type="dcterms:W3CDTF">2021-01-27T05:17:07Z</dcterms:created>
  <dcterms:modified xsi:type="dcterms:W3CDTF">2023-06-23T03:16:49Z</dcterms:modified>
</cp:coreProperties>
</file>